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9906000" cx="6858000"/>
  <p:notesSz cx="6858000" cy="9144000"/>
  <p:embeddedFontLst>
    <p:embeddedFont>
      <p:font typeface="Proxima Nova"/>
      <p:regular r:id="rId34"/>
      <p:bold r:id="rId35"/>
      <p:italic r:id="rId36"/>
      <p:boldItalic r:id="rId37"/>
    </p:embeddedFont>
    <p:embeddedFont>
      <p:font typeface="Exo Black"/>
      <p:bold r:id="rId38"/>
      <p:boldItalic r:id="rId39"/>
    </p:embeddedFont>
    <p:embeddedFont>
      <p:font typeface="Exo"/>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121">
          <p15:clr>
            <a:srgbClr val="A4A3A4"/>
          </p15:clr>
        </p15:guide>
        <p15:guide id="2" pos="1572">
          <p15:clr>
            <a:srgbClr val="A4A3A4"/>
          </p15:clr>
        </p15:guide>
        <p15:guide id="3" pos="2748">
          <p15:clr>
            <a:srgbClr val="A4A3A4"/>
          </p15:clr>
        </p15:guide>
        <p15:guide id="4" orient="horz" pos="1666">
          <p15:clr>
            <a:srgbClr val="A4A3A4"/>
          </p15:clr>
        </p15:guide>
        <p15:guide id="5" orient="horz" pos="2211">
          <p15:clr>
            <a:srgbClr val="A4A3A4"/>
          </p15:clr>
        </p15:guide>
        <p15:guide id="6" orient="horz" pos="2756">
          <p15:clr>
            <a:srgbClr val="A4A3A4"/>
          </p15:clr>
        </p15:guide>
        <p15:guide id="7" orient="horz" pos="3302">
          <p15:clr>
            <a:srgbClr val="A4A3A4"/>
          </p15:clr>
        </p15:guide>
        <p15:guide id="8" orient="horz" pos="4937">
          <p15:clr>
            <a:srgbClr val="A4A3A4"/>
          </p15:clr>
        </p15:guide>
        <p15:guide id="9" orient="horz" pos="4392">
          <p15:clr>
            <a:srgbClr val="A4A3A4"/>
          </p15:clr>
        </p15:guide>
        <p15:guide id="10" orient="horz" pos="3847">
          <p15:clr>
            <a:srgbClr val="A4A3A4"/>
          </p15:clr>
        </p15:guide>
        <p15:guide id="11" orient="horz" pos="5422">
          <p15:clr>
            <a:srgbClr val="A4A3A4"/>
          </p15:clr>
        </p15:guide>
      </p15:sldGuideLst>
    </p:ext>
    <p:ext uri="http://customooxmlschemas.google.com/">
      <go:slidesCustomData xmlns:go="http://customooxmlschemas.google.com/" r:id="rId44" roundtripDataSignature="AMtx7milfGl8L+sDx91rBew00cgvfmFKF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9099D1E-15A5-4532-A736-37D5F9D6176D}">
  <a:tblStyle styleId="{F9099D1E-15A5-4532-A736-37D5F9D6176D}"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6E6"/>
          </a:solidFill>
        </a:fill>
      </a:tcStyle>
    </a:wholeTbl>
    <a:band1H>
      <a:tcTxStyle/>
      <a:tcStyle>
        <a:fill>
          <a:solidFill>
            <a:srgbClr val="CACACA"/>
          </a:solidFill>
        </a:fill>
      </a:tcStyle>
    </a:band1H>
    <a:band2H>
      <a:tcTxStyle/>
    </a:band2H>
    <a:band1V>
      <a:tcTxStyle/>
      <a:tcStyle>
        <a:fill>
          <a:solidFill>
            <a:srgbClr val="CACACA"/>
          </a:solidFill>
        </a:fill>
      </a:tcStyle>
    </a:band1V>
    <a:band2V>
      <a:tcTxStyle/>
    </a:band2V>
    <a:lastCol>
      <a:tcTxStyle b="on" i="off">
        <a:font>
          <a:latin typeface="Calibri"/>
          <a:ea typeface="Calibri"/>
          <a:cs typeface="Calibri"/>
        </a:font>
        <a:schemeClr val="lt1"/>
      </a:tcTxStyle>
      <a:tcStyle>
        <a:fill>
          <a:solidFill>
            <a:schemeClr val="dk1"/>
          </a:solidFill>
        </a:fill>
      </a:tcStyle>
    </a:lastCol>
    <a:firstCol>
      <a:tcTxStyle b="on" i="off">
        <a:font>
          <a:latin typeface="Calibri"/>
          <a:ea typeface="Calibri"/>
          <a:cs typeface="Calibri"/>
        </a:font>
        <a:schemeClr val="lt1"/>
      </a:tcTxStyle>
      <a:tcStyle>
        <a:fill>
          <a:solidFill>
            <a:schemeClr val="dk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dk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dk1"/>
          </a:solidFill>
        </a:fill>
      </a:tcStyle>
    </a:firstRow>
    <a:neCell>
      <a:tcTxStyle/>
    </a:neCell>
    <a:nwCell>
      <a:tcTxStyle/>
    </a:nwCell>
  </a:tblStyle>
  <a:tblStyle styleId="{681E3502-EFC4-464E-BDED-49A4715F95B7}"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7517DB88-B58C-417B-99D6-37412C5B9C25}" styleName="Table_2">
    <a:wholeTbl>
      <a:tcTxStyle b="off" i="off">
        <a:font>
          <a:latin typeface="Calibri"/>
          <a:ea typeface="Calibri"/>
          <a:cs typeface="Calibri"/>
        </a:font>
        <a:schemeClr val="lt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121" orient="horz"/>
        <p:guide pos="1572"/>
        <p:guide pos="2748"/>
        <p:guide pos="1666" orient="horz"/>
        <p:guide pos="2211" orient="horz"/>
        <p:guide pos="2756" orient="horz"/>
        <p:guide pos="3302" orient="horz"/>
        <p:guide pos="4937" orient="horz"/>
        <p:guide pos="4392" orient="horz"/>
        <p:guide pos="3847" orient="horz"/>
        <p:guide pos="5422"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Exo-regular.fntdata"/><Relationship Id="rId20" Type="http://schemas.openxmlformats.org/officeDocument/2006/relationships/slide" Target="slides/slide14.xml"/><Relationship Id="rId42" Type="http://schemas.openxmlformats.org/officeDocument/2006/relationships/font" Target="fonts/Exo-italic.fntdata"/><Relationship Id="rId41" Type="http://schemas.openxmlformats.org/officeDocument/2006/relationships/font" Target="fonts/Exo-bold.fntdata"/><Relationship Id="rId22" Type="http://schemas.openxmlformats.org/officeDocument/2006/relationships/slide" Target="slides/slide16.xml"/><Relationship Id="rId44" Type="http://customschemas.google.com/relationships/presentationmetadata" Target="metadata"/><Relationship Id="rId21" Type="http://schemas.openxmlformats.org/officeDocument/2006/relationships/slide" Target="slides/slide15.xml"/><Relationship Id="rId43" Type="http://schemas.openxmlformats.org/officeDocument/2006/relationships/font" Target="fonts/Exo-boldItalic.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ProximaNova-bold.fntdata"/><Relationship Id="rId12" Type="http://schemas.openxmlformats.org/officeDocument/2006/relationships/slide" Target="slides/slide6.xml"/><Relationship Id="rId34" Type="http://schemas.openxmlformats.org/officeDocument/2006/relationships/font" Target="fonts/ProximaNova-regular.fntdata"/><Relationship Id="rId15" Type="http://schemas.openxmlformats.org/officeDocument/2006/relationships/slide" Target="slides/slide9.xml"/><Relationship Id="rId37" Type="http://schemas.openxmlformats.org/officeDocument/2006/relationships/font" Target="fonts/ProximaNova-boldItalic.fntdata"/><Relationship Id="rId14" Type="http://schemas.openxmlformats.org/officeDocument/2006/relationships/slide" Target="slides/slide8.xml"/><Relationship Id="rId36" Type="http://schemas.openxmlformats.org/officeDocument/2006/relationships/font" Target="fonts/ProximaNova-italic.fntdata"/><Relationship Id="rId17" Type="http://schemas.openxmlformats.org/officeDocument/2006/relationships/slide" Target="slides/slide11.xml"/><Relationship Id="rId39" Type="http://schemas.openxmlformats.org/officeDocument/2006/relationships/font" Target="fonts/ExoBlack-boldItalic.fntdata"/><Relationship Id="rId16" Type="http://schemas.openxmlformats.org/officeDocument/2006/relationships/slide" Target="slides/slide10.xml"/><Relationship Id="rId38" Type="http://schemas.openxmlformats.org/officeDocument/2006/relationships/font" Target="fonts/ExoBlack-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912"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912"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912"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912"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912"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912"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912"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912"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912"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912"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912"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912"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912"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912"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912"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912"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243138" y="685800"/>
            <a:ext cx="23717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0"/>
              </a:spcBef>
              <a:spcAft>
                <a:spcPts val="0"/>
              </a:spcAft>
              <a:buSzPts val="1400"/>
              <a:buNone/>
              <a:defRPr b="0" i="0" sz="1274"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74"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74"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74"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74"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74"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74"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74"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74"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912"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912"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912"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912"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912"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912"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912"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912"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SG"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144ac19fee_6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 name="Google Shape;83;g2144ac19fee_6_0:notes"/>
          <p:cNvSpPr/>
          <p:nvPr>
            <p:ph idx="2" type="sldImg"/>
          </p:nvPr>
        </p:nvSpPr>
        <p:spPr>
          <a:xfrm>
            <a:off x="2243138" y="685800"/>
            <a:ext cx="2371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9:notes"/>
          <p:cNvSpPr/>
          <p:nvPr>
            <p:ph idx="2" type="sldImg"/>
          </p:nvPr>
        </p:nvSpPr>
        <p:spPr>
          <a:xfrm>
            <a:off x="2243138" y="685800"/>
            <a:ext cx="23717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10:notes"/>
          <p:cNvSpPr/>
          <p:nvPr>
            <p:ph idx="2" type="sldImg"/>
          </p:nvPr>
        </p:nvSpPr>
        <p:spPr>
          <a:xfrm>
            <a:off x="2243138" y="685800"/>
            <a:ext cx="23717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11:notes"/>
          <p:cNvSpPr/>
          <p:nvPr>
            <p:ph idx="2" type="sldImg"/>
          </p:nvPr>
        </p:nvSpPr>
        <p:spPr>
          <a:xfrm>
            <a:off x="2243138" y="685800"/>
            <a:ext cx="23717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12:notes"/>
          <p:cNvSpPr/>
          <p:nvPr>
            <p:ph idx="2" type="sldImg"/>
          </p:nvPr>
        </p:nvSpPr>
        <p:spPr>
          <a:xfrm>
            <a:off x="2243138" y="685800"/>
            <a:ext cx="23717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13:notes"/>
          <p:cNvSpPr/>
          <p:nvPr>
            <p:ph idx="2" type="sldImg"/>
          </p:nvPr>
        </p:nvSpPr>
        <p:spPr>
          <a:xfrm>
            <a:off x="2243138" y="685800"/>
            <a:ext cx="23717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4:notes"/>
          <p:cNvSpPr/>
          <p:nvPr>
            <p:ph idx="2" type="sldImg"/>
          </p:nvPr>
        </p:nvSpPr>
        <p:spPr>
          <a:xfrm>
            <a:off x="2243138" y="685800"/>
            <a:ext cx="23717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314" name="Google Shape;314;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SG"/>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 name="Google Shape;325;p15:notes"/>
          <p:cNvSpPr/>
          <p:nvPr>
            <p:ph idx="2" type="sldImg"/>
          </p:nvPr>
        </p:nvSpPr>
        <p:spPr>
          <a:xfrm>
            <a:off x="2243138" y="685800"/>
            <a:ext cx="23717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p16:notes"/>
          <p:cNvSpPr/>
          <p:nvPr>
            <p:ph idx="2" type="sldImg"/>
          </p:nvPr>
        </p:nvSpPr>
        <p:spPr>
          <a:xfrm>
            <a:off x="2243138" y="685800"/>
            <a:ext cx="23717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p17:notes"/>
          <p:cNvSpPr/>
          <p:nvPr>
            <p:ph idx="2" type="sldImg"/>
          </p:nvPr>
        </p:nvSpPr>
        <p:spPr>
          <a:xfrm>
            <a:off x="2243138" y="685800"/>
            <a:ext cx="23717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p18:notes"/>
          <p:cNvSpPr/>
          <p:nvPr>
            <p:ph idx="2" type="sldImg"/>
          </p:nvPr>
        </p:nvSpPr>
        <p:spPr>
          <a:xfrm>
            <a:off x="2243138" y="685800"/>
            <a:ext cx="23717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2:notes"/>
          <p:cNvSpPr/>
          <p:nvPr>
            <p:ph idx="2" type="sldImg"/>
          </p:nvPr>
        </p:nvSpPr>
        <p:spPr>
          <a:xfrm>
            <a:off x="2243138" y="685800"/>
            <a:ext cx="23717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 name="Google Shape;365;p19:notes"/>
          <p:cNvSpPr/>
          <p:nvPr>
            <p:ph idx="2" type="sldImg"/>
          </p:nvPr>
        </p:nvSpPr>
        <p:spPr>
          <a:xfrm>
            <a:off x="2243138" y="685800"/>
            <a:ext cx="23717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4" name="Google Shape;374;p20:notes"/>
          <p:cNvSpPr/>
          <p:nvPr>
            <p:ph idx="2" type="sldImg"/>
          </p:nvPr>
        </p:nvSpPr>
        <p:spPr>
          <a:xfrm>
            <a:off x="2243138" y="685800"/>
            <a:ext cx="23717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3" name="Google Shape;383;p21:notes"/>
          <p:cNvSpPr/>
          <p:nvPr>
            <p:ph idx="2" type="sldImg"/>
          </p:nvPr>
        </p:nvSpPr>
        <p:spPr>
          <a:xfrm>
            <a:off x="2243138" y="685800"/>
            <a:ext cx="23717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1" name="Google Shape;391;p22:notes"/>
          <p:cNvSpPr/>
          <p:nvPr>
            <p:ph idx="2" type="sldImg"/>
          </p:nvPr>
        </p:nvSpPr>
        <p:spPr>
          <a:xfrm>
            <a:off x="2243138" y="685800"/>
            <a:ext cx="23717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9" name="Google Shape;399;p23:notes"/>
          <p:cNvSpPr/>
          <p:nvPr>
            <p:ph idx="2" type="sldImg"/>
          </p:nvPr>
        </p:nvSpPr>
        <p:spPr>
          <a:xfrm>
            <a:off x="2243138" y="685800"/>
            <a:ext cx="23717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0" name="Google Shape;410;p24:notes"/>
          <p:cNvSpPr/>
          <p:nvPr>
            <p:ph idx="2" type="sldImg"/>
          </p:nvPr>
        </p:nvSpPr>
        <p:spPr>
          <a:xfrm>
            <a:off x="2243138" y="685800"/>
            <a:ext cx="23717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8" name="Google Shape;418;p25:notes"/>
          <p:cNvSpPr/>
          <p:nvPr>
            <p:ph idx="2" type="sldImg"/>
          </p:nvPr>
        </p:nvSpPr>
        <p:spPr>
          <a:xfrm>
            <a:off x="2243138" y="685800"/>
            <a:ext cx="23717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6" name="Google Shape;426;p26:notes"/>
          <p:cNvSpPr/>
          <p:nvPr>
            <p:ph idx="2" type="sldImg"/>
          </p:nvPr>
        </p:nvSpPr>
        <p:spPr>
          <a:xfrm>
            <a:off x="2243138" y="685800"/>
            <a:ext cx="23717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3:notes"/>
          <p:cNvSpPr/>
          <p:nvPr>
            <p:ph idx="2" type="sldImg"/>
          </p:nvPr>
        </p:nvSpPr>
        <p:spPr>
          <a:xfrm>
            <a:off x="2243138" y="685800"/>
            <a:ext cx="23717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97" name="Google Shape;97;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SG"/>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4:notes"/>
          <p:cNvSpPr/>
          <p:nvPr>
            <p:ph idx="2" type="sldImg"/>
          </p:nvPr>
        </p:nvSpPr>
        <p:spPr>
          <a:xfrm>
            <a:off x="2243138" y="685800"/>
            <a:ext cx="23717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18" name="Google Shape;118;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SG"/>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5:notes"/>
          <p:cNvSpPr/>
          <p:nvPr>
            <p:ph idx="2" type="sldImg"/>
          </p:nvPr>
        </p:nvSpPr>
        <p:spPr>
          <a:xfrm>
            <a:off x="2243138" y="685800"/>
            <a:ext cx="23717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6:notes"/>
          <p:cNvSpPr/>
          <p:nvPr>
            <p:ph idx="2" type="sldImg"/>
          </p:nvPr>
        </p:nvSpPr>
        <p:spPr>
          <a:xfrm>
            <a:off x="2243138" y="685800"/>
            <a:ext cx="23717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2ce225eeff_2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g22ce225eeff_2_0:notes"/>
          <p:cNvSpPr/>
          <p:nvPr>
            <p:ph idx="2" type="sldImg"/>
          </p:nvPr>
        </p:nvSpPr>
        <p:spPr>
          <a:xfrm>
            <a:off x="2243138" y="685800"/>
            <a:ext cx="2371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7:notes"/>
          <p:cNvSpPr/>
          <p:nvPr>
            <p:ph idx="2" type="sldImg"/>
          </p:nvPr>
        </p:nvSpPr>
        <p:spPr>
          <a:xfrm>
            <a:off x="2243138" y="685800"/>
            <a:ext cx="23717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61" name="Google Shape;161;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SG"/>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8:notes"/>
          <p:cNvSpPr/>
          <p:nvPr>
            <p:ph idx="2" type="sldImg"/>
          </p:nvPr>
        </p:nvSpPr>
        <p:spPr>
          <a:xfrm>
            <a:off x="2243138" y="685800"/>
            <a:ext cx="23717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70" name="Google Shape;170;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SG"/>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2" name="Shape 12"/>
        <p:cNvGrpSpPr/>
        <p:nvPr/>
      </p:nvGrpSpPr>
      <p:grpSpPr>
        <a:xfrm>
          <a:off x="0" y="0"/>
          <a:ext cx="0" cy="0"/>
          <a:chOff x="0" y="0"/>
          <a:chExt cx="0" cy="0"/>
        </a:xfrm>
      </p:grpSpPr>
      <p:sp>
        <p:nvSpPr>
          <p:cNvPr id="13" name="Google Shape;13;p28"/>
          <p:cNvSpPr txBox="1"/>
          <p:nvPr>
            <p:ph type="title"/>
          </p:nvPr>
        </p:nvSpPr>
        <p:spPr>
          <a:xfrm>
            <a:off x="342904" y="396700"/>
            <a:ext cx="6172201" cy="1651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lt1"/>
              </a:buClr>
              <a:buSzPts val="5619"/>
              <a:buFont typeface="Calibri"/>
              <a:buNone/>
              <a:defRPr b="0" i="0" sz="5619"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 name="Google Shape;14;p28"/>
          <p:cNvSpPr txBox="1"/>
          <p:nvPr>
            <p:ph idx="1" type="body"/>
          </p:nvPr>
        </p:nvSpPr>
        <p:spPr>
          <a:xfrm>
            <a:off x="342904" y="2311401"/>
            <a:ext cx="6172201" cy="6537502"/>
          </a:xfrm>
          <a:prstGeom prst="rect">
            <a:avLst/>
          </a:prstGeom>
          <a:noFill/>
          <a:ln>
            <a:noFill/>
          </a:ln>
        </p:spPr>
        <p:txBody>
          <a:bodyPr anchorCtr="0" anchor="t" bIns="45700" lIns="91425" spcFirstLastPara="1" rIns="91425" wrap="square" tIns="45700">
            <a:noAutofit/>
          </a:bodyPr>
          <a:lstStyle>
            <a:lvl1pPr indent="-488124" lvl="0" marL="457200" marR="0" rtl="0" algn="l">
              <a:spcBef>
                <a:spcPts val="817"/>
              </a:spcBef>
              <a:spcAft>
                <a:spcPts val="0"/>
              </a:spcAft>
              <a:buClr>
                <a:schemeClr val="lt1"/>
              </a:buClr>
              <a:buSzPts val="4087"/>
              <a:buFont typeface="Arial"/>
              <a:buChar char="•"/>
              <a:defRPr b="0" i="0" sz="4087" u="none" cap="none" strike="noStrike">
                <a:solidFill>
                  <a:schemeClr val="lt1"/>
                </a:solidFill>
                <a:latin typeface="Calibri"/>
                <a:ea typeface="Calibri"/>
                <a:cs typeface="Calibri"/>
                <a:sym typeface="Calibri"/>
              </a:defRPr>
            </a:lvl1pPr>
            <a:lvl2pPr indent="-455675" lvl="1" marL="914400" marR="0" rtl="0" algn="l">
              <a:spcBef>
                <a:spcPts val="715"/>
              </a:spcBef>
              <a:spcAft>
                <a:spcPts val="0"/>
              </a:spcAft>
              <a:buClr>
                <a:schemeClr val="lt1"/>
              </a:buClr>
              <a:buSzPts val="3576"/>
              <a:buFont typeface="Arial"/>
              <a:buChar char="–"/>
              <a:defRPr b="0" i="0" sz="3575" u="none" cap="none" strike="noStrike">
                <a:solidFill>
                  <a:schemeClr val="lt1"/>
                </a:solidFill>
                <a:latin typeface="Calibri"/>
                <a:ea typeface="Calibri"/>
                <a:cs typeface="Calibri"/>
                <a:sym typeface="Calibri"/>
              </a:defRPr>
            </a:lvl2pPr>
            <a:lvl3pPr indent="-423291" lvl="2" marL="1371600" marR="0" rtl="0" algn="l">
              <a:spcBef>
                <a:spcPts val="613"/>
              </a:spcBef>
              <a:spcAft>
                <a:spcPts val="0"/>
              </a:spcAft>
              <a:buClr>
                <a:schemeClr val="lt1"/>
              </a:buClr>
              <a:buSzPts val="3066"/>
              <a:buFont typeface="Arial"/>
              <a:buChar char="•"/>
              <a:defRPr b="0" i="0" sz="3066" u="none" cap="none" strike="noStrike">
                <a:solidFill>
                  <a:schemeClr val="lt1"/>
                </a:solidFill>
                <a:latin typeface="Calibri"/>
                <a:ea typeface="Calibri"/>
                <a:cs typeface="Calibri"/>
                <a:sym typeface="Calibri"/>
              </a:defRPr>
            </a:lvl3pPr>
            <a:lvl4pPr indent="-390779" lvl="3" marL="1828800" marR="0" rtl="0" algn="l">
              <a:spcBef>
                <a:spcPts val="511"/>
              </a:spcBef>
              <a:spcAft>
                <a:spcPts val="0"/>
              </a:spcAft>
              <a:buClr>
                <a:schemeClr val="lt1"/>
              </a:buClr>
              <a:buSzPts val="2554"/>
              <a:buFont typeface="Arial"/>
              <a:buChar char="–"/>
              <a:defRPr b="0" i="0" sz="2554" u="none" cap="none" strike="noStrike">
                <a:solidFill>
                  <a:schemeClr val="lt1"/>
                </a:solidFill>
                <a:latin typeface="Calibri"/>
                <a:ea typeface="Calibri"/>
                <a:cs typeface="Calibri"/>
                <a:sym typeface="Calibri"/>
              </a:defRPr>
            </a:lvl4pPr>
            <a:lvl5pPr indent="-390779" lvl="4" marL="2286000" marR="0" rtl="0" algn="l">
              <a:spcBef>
                <a:spcPts val="511"/>
              </a:spcBef>
              <a:spcAft>
                <a:spcPts val="0"/>
              </a:spcAft>
              <a:buClr>
                <a:schemeClr val="lt1"/>
              </a:buClr>
              <a:buSzPts val="2554"/>
              <a:buFont typeface="Arial"/>
              <a:buChar char="»"/>
              <a:defRPr b="0" i="0" sz="2554" u="none" cap="none" strike="noStrike">
                <a:solidFill>
                  <a:schemeClr val="lt1"/>
                </a:solidFill>
                <a:latin typeface="Calibri"/>
                <a:ea typeface="Calibri"/>
                <a:cs typeface="Calibri"/>
                <a:sym typeface="Calibri"/>
              </a:defRPr>
            </a:lvl5pPr>
            <a:lvl6pPr indent="-390779" lvl="5" marL="2743200" marR="0" rtl="0" algn="l">
              <a:spcBef>
                <a:spcPts val="511"/>
              </a:spcBef>
              <a:spcAft>
                <a:spcPts val="0"/>
              </a:spcAft>
              <a:buClr>
                <a:schemeClr val="lt1"/>
              </a:buClr>
              <a:buSzPts val="2554"/>
              <a:buFont typeface="Arial"/>
              <a:buChar char="•"/>
              <a:defRPr b="0" i="0" sz="2554" u="none" cap="none" strike="noStrike">
                <a:solidFill>
                  <a:schemeClr val="lt1"/>
                </a:solidFill>
                <a:latin typeface="Calibri"/>
                <a:ea typeface="Calibri"/>
                <a:cs typeface="Calibri"/>
                <a:sym typeface="Calibri"/>
              </a:defRPr>
            </a:lvl6pPr>
            <a:lvl7pPr indent="-390779" lvl="6" marL="3200400" marR="0" rtl="0" algn="l">
              <a:spcBef>
                <a:spcPts val="511"/>
              </a:spcBef>
              <a:spcAft>
                <a:spcPts val="0"/>
              </a:spcAft>
              <a:buClr>
                <a:schemeClr val="lt1"/>
              </a:buClr>
              <a:buSzPts val="2554"/>
              <a:buFont typeface="Arial"/>
              <a:buChar char="•"/>
              <a:defRPr b="0" i="0" sz="2554" u="none" cap="none" strike="noStrike">
                <a:solidFill>
                  <a:schemeClr val="lt1"/>
                </a:solidFill>
                <a:latin typeface="Calibri"/>
                <a:ea typeface="Calibri"/>
                <a:cs typeface="Calibri"/>
                <a:sym typeface="Calibri"/>
              </a:defRPr>
            </a:lvl7pPr>
            <a:lvl8pPr indent="-390778" lvl="7" marL="3657600" marR="0" rtl="0" algn="l">
              <a:spcBef>
                <a:spcPts val="511"/>
              </a:spcBef>
              <a:spcAft>
                <a:spcPts val="0"/>
              </a:spcAft>
              <a:buClr>
                <a:schemeClr val="lt1"/>
              </a:buClr>
              <a:buSzPts val="2554"/>
              <a:buFont typeface="Arial"/>
              <a:buChar char="•"/>
              <a:defRPr b="0" i="0" sz="2554" u="none" cap="none" strike="noStrike">
                <a:solidFill>
                  <a:schemeClr val="lt1"/>
                </a:solidFill>
                <a:latin typeface="Calibri"/>
                <a:ea typeface="Calibri"/>
                <a:cs typeface="Calibri"/>
                <a:sym typeface="Calibri"/>
              </a:defRPr>
            </a:lvl8pPr>
            <a:lvl9pPr indent="-390778" lvl="8" marL="4114800" marR="0" rtl="0" algn="l">
              <a:spcBef>
                <a:spcPts val="511"/>
              </a:spcBef>
              <a:spcAft>
                <a:spcPts val="0"/>
              </a:spcAft>
              <a:buClr>
                <a:schemeClr val="lt1"/>
              </a:buClr>
              <a:buSzPts val="2554"/>
              <a:buFont typeface="Arial"/>
              <a:buChar char="•"/>
              <a:defRPr b="0" i="0" sz="2554" u="none" cap="none" strike="noStrike">
                <a:solidFill>
                  <a:schemeClr val="lt1"/>
                </a:solidFill>
                <a:latin typeface="Calibri"/>
                <a:ea typeface="Calibri"/>
                <a:cs typeface="Calibri"/>
                <a:sym typeface="Calibri"/>
              </a:defRPr>
            </a:lvl9pPr>
          </a:lstStyle>
          <a:p/>
        </p:txBody>
      </p:sp>
      <p:sp>
        <p:nvSpPr>
          <p:cNvPr id="15" name="Google Shape;15;p28"/>
          <p:cNvSpPr txBox="1"/>
          <p:nvPr>
            <p:ph idx="10" type="dt"/>
          </p:nvPr>
        </p:nvSpPr>
        <p:spPr>
          <a:xfrm>
            <a:off x="342903" y="9181398"/>
            <a:ext cx="1600200" cy="52740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9pPr>
          </a:lstStyle>
          <a:p/>
        </p:txBody>
      </p:sp>
      <p:sp>
        <p:nvSpPr>
          <p:cNvPr id="16" name="Google Shape;16;p28"/>
          <p:cNvSpPr txBox="1"/>
          <p:nvPr>
            <p:ph idx="11" type="ftr"/>
          </p:nvPr>
        </p:nvSpPr>
        <p:spPr>
          <a:xfrm>
            <a:off x="2343155" y="9181398"/>
            <a:ext cx="2171699" cy="52740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9pPr>
          </a:lstStyle>
          <a:p/>
        </p:txBody>
      </p:sp>
      <p:sp>
        <p:nvSpPr>
          <p:cNvPr id="17" name="Google Shape;17;p28"/>
          <p:cNvSpPr txBox="1"/>
          <p:nvPr>
            <p:ph idx="12" type="sldNum"/>
          </p:nvPr>
        </p:nvSpPr>
        <p:spPr>
          <a:xfrm>
            <a:off x="4914901" y="9181398"/>
            <a:ext cx="1600200" cy="527402"/>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912" u="none" cap="none" strike="noStrike">
                <a:solidFill>
                  <a:schemeClr val="lt1"/>
                </a:solidFill>
                <a:latin typeface="Calibri"/>
                <a:ea typeface="Calibri"/>
                <a:cs typeface="Calibri"/>
                <a:sym typeface="Calibri"/>
              </a:defRPr>
            </a:lvl1pPr>
            <a:lvl2pPr indent="0" lvl="1" marL="0" marR="0" rtl="0" algn="l">
              <a:spcBef>
                <a:spcPts val="0"/>
              </a:spcBef>
              <a:buNone/>
              <a:defRPr b="0" i="0" sz="1912" u="none" cap="none" strike="noStrike">
                <a:solidFill>
                  <a:schemeClr val="lt1"/>
                </a:solidFill>
                <a:latin typeface="Calibri"/>
                <a:ea typeface="Calibri"/>
                <a:cs typeface="Calibri"/>
                <a:sym typeface="Calibri"/>
              </a:defRPr>
            </a:lvl2pPr>
            <a:lvl3pPr indent="0" lvl="2" marL="0" marR="0" rtl="0" algn="l">
              <a:spcBef>
                <a:spcPts val="0"/>
              </a:spcBef>
              <a:buNone/>
              <a:defRPr b="0" i="0" sz="1912" u="none" cap="none" strike="noStrike">
                <a:solidFill>
                  <a:schemeClr val="lt1"/>
                </a:solidFill>
                <a:latin typeface="Calibri"/>
                <a:ea typeface="Calibri"/>
                <a:cs typeface="Calibri"/>
                <a:sym typeface="Calibri"/>
              </a:defRPr>
            </a:lvl3pPr>
            <a:lvl4pPr indent="0" lvl="3" marL="0" marR="0" rtl="0" algn="l">
              <a:spcBef>
                <a:spcPts val="0"/>
              </a:spcBef>
              <a:buNone/>
              <a:defRPr b="0" i="0" sz="1912" u="none" cap="none" strike="noStrike">
                <a:solidFill>
                  <a:schemeClr val="lt1"/>
                </a:solidFill>
                <a:latin typeface="Calibri"/>
                <a:ea typeface="Calibri"/>
                <a:cs typeface="Calibri"/>
                <a:sym typeface="Calibri"/>
              </a:defRPr>
            </a:lvl4pPr>
            <a:lvl5pPr indent="0" lvl="4" marL="0" marR="0" rtl="0" algn="l">
              <a:spcBef>
                <a:spcPts val="0"/>
              </a:spcBef>
              <a:buNone/>
              <a:defRPr b="0" i="0" sz="1912" u="none" cap="none" strike="noStrike">
                <a:solidFill>
                  <a:schemeClr val="lt1"/>
                </a:solidFill>
                <a:latin typeface="Calibri"/>
                <a:ea typeface="Calibri"/>
                <a:cs typeface="Calibri"/>
                <a:sym typeface="Calibri"/>
              </a:defRPr>
            </a:lvl5pPr>
            <a:lvl6pPr indent="0" lvl="5" marL="0" marR="0" rtl="0" algn="l">
              <a:spcBef>
                <a:spcPts val="0"/>
              </a:spcBef>
              <a:buNone/>
              <a:defRPr b="0" i="0" sz="1912" u="none" cap="none" strike="noStrike">
                <a:solidFill>
                  <a:schemeClr val="lt1"/>
                </a:solidFill>
                <a:latin typeface="Calibri"/>
                <a:ea typeface="Calibri"/>
                <a:cs typeface="Calibri"/>
                <a:sym typeface="Calibri"/>
              </a:defRPr>
            </a:lvl6pPr>
            <a:lvl7pPr indent="0" lvl="6" marL="0" marR="0" rtl="0" algn="l">
              <a:spcBef>
                <a:spcPts val="0"/>
              </a:spcBef>
              <a:buNone/>
              <a:defRPr b="0" i="0" sz="1912" u="none" cap="none" strike="noStrike">
                <a:solidFill>
                  <a:schemeClr val="lt1"/>
                </a:solidFill>
                <a:latin typeface="Calibri"/>
                <a:ea typeface="Calibri"/>
                <a:cs typeface="Calibri"/>
                <a:sym typeface="Calibri"/>
              </a:defRPr>
            </a:lvl7pPr>
            <a:lvl8pPr indent="0" lvl="7" marL="0" marR="0" rtl="0" algn="l">
              <a:spcBef>
                <a:spcPts val="0"/>
              </a:spcBef>
              <a:buNone/>
              <a:defRPr b="0" i="0" sz="1912" u="none" cap="none" strike="noStrike">
                <a:solidFill>
                  <a:schemeClr val="lt1"/>
                </a:solidFill>
                <a:latin typeface="Calibri"/>
                <a:ea typeface="Calibri"/>
                <a:cs typeface="Calibri"/>
                <a:sym typeface="Calibri"/>
              </a:defRPr>
            </a:lvl8pPr>
            <a:lvl9pPr indent="0" lvl="8" marL="0" marR="0" rtl="0" algn="l">
              <a:spcBef>
                <a:spcPts val="0"/>
              </a:spcBef>
              <a:buNone/>
              <a:defRPr b="0" i="0" sz="1912"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SG"/>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9" name="Shape 69"/>
        <p:cNvGrpSpPr/>
        <p:nvPr/>
      </p:nvGrpSpPr>
      <p:grpSpPr>
        <a:xfrm>
          <a:off x="0" y="0"/>
          <a:ext cx="0" cy="0"/>
          <a:chOff x="0" y="0"/>
          <a:chExt cx="0" cy="0"/>
        </a:xfrm>
      </p:grpSpPr>
      <p:sp>
        <p:nvSpPr>
          <p:cNvPr id="70" name="Google Shape;70;p37"/>
          <p:cNvSpPr txBox="1"/>
          <p:nvPr>
            <p:ph type="title"/>
          </p:nvPr>
        </p:nvSpPr>
        <p:spPr>
          <a:xfrm>
            <a:off x="342904" y="396700"/>
            <a:ext cx="6172201" cy="1651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lt1"/>
              </a:buClr>
              <a:buSzPts val="5619"/>
              <a:buFont typeface="Calibri"/>
              <a:buNone/>
              <a:defRPr b="0" i="0" sz="5619"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1" name="Google Shape;71;p37"/>
          <p:cNvSpPr txBox="1"/>
          <p:nvPr>
            <p:ph idx="1" type="body"/>
          </p:nvPr>
        </p:nvSpPr>
        <p:spPr>
          <a:xfrm rot="5400000">
            <a:off x="160254" y="2494051"/>
            <a:ext cx="6537502" cy="6172201"/>
          </a:xfrm>
          <a:prstGeom prst="rect">
            <a:avLst/>
          </a:prstGeom>
          <a:noFill/>
          <a:ln>
            <a:noFill/>
          </a:ln>
        </p:spPr>
        <p:txBody>
          <a:bodyPr anchorCtr="0" anchor="t" bIns="45700" lIns="91425" spcFirstLastPara="1" rIns="91425" wrap="square" tIns="45700">
            <a:noAutofit/>
          </a:bodyPr>
          <a:lstStyle>
            <a:lvl1pPr indent="-488124" lvl="0" marL="457200" marR="0" rtl="0" algn="l">
              <a:spcBef>
                <a:spcPts val="817"/>
              </a:spcBef>
              <a:spcAft>
                <a:spcPts val="0"/>
              </a:spcAft>
              <a:buClr>
                <a:schemeClr val="lt1"/>
              </a:buClr>
              <a:buSzPts val="4087"/>
              <a:buFont typeface="Arial"/>
              <a:buChar char="•"/>
              <a:defRPr b="0" i="0" sz="4087" u="none" cap="none" strike="noStrike">
                <a:solidFill>
                  <a:schemeClr val="lt1"/>
                </a:solidFill>
                <a:latin typeface="Calibri"/>
                <a:ea typeface="Calibri"/>
                <a:cs typeface="Calibri"/>
                <a:sym typeface="Calibri"/>
              </a:defRPr>
            </a:lvl1pPr>
            <a:lvl2pPr indent="-455675" lvl="1" marL="914400" marR="0" rtl="0" algn="l">
              <a:spcBef>
                <a:spcPts val="715"/>
              </a:spcBef>
              <a:spcAft>
                <a:spcPts val="0"/>
              </a:spcAft>
              <a:buClr>
                <a:schemeClr val="lt1"/>
              </a:buClr>
              <a:buSzPts val="3576"/>
              <a:buFont typeface="Arial"/>
              <a:buChar char="–"/>
              <a:defRPr b="0" i="0" sz="3575" u="none" cap="none" strike="noStrike">
                <a:solidFill>
                  <a:schemeClr val="lt1"/>
                </a:solidFill>
                <a:latin typeface="Calibri"/>
                <a:ea typeface="Calibri"/>
                <a:cs typeface="Calibri"/>
                <a:sym typeface="Calibri"/>
              </a:defRPr>
            </a:lvl2pPr>
            <a:lvl3pPr indent="-423291" lvl="2" marL="1371600" marR="0" rtl="0" algn="l">
              <a:spcBef>
                <a:spcPts val="613"/>
              </a:spcBef>
              <a:spcAft>
                <a:spcPts val="0"/>
              </a:spcAft>
              <a:buClr>
                <a:schemeClr val="lt1"/>
              </a:buClr>
              <a:buSzPts val="3066"/>
              <a:buFont typeface="Arial"/>
              <a:buChar char="•"/>
              <a:defRPr b="0" i="0" sz="3066" u="none" cap="none" strike="noStrike">
                <a:solidFill>
                  <a:schemeClr val="lt1"/>
                </a:solidFill>
                <a:latin typeface="Calibri"/>
                <a:ea typeface="Calibri"/>
                <a:cs typeface="Calibri"/>
                <a:sym typeface="Calibri"/>
              </a:defRPr>
            </a:lvl3pPr>
            <a:lvl4pPr indent="-390779" lvl="3" marL="1828800" marR="0" rtl="0" algn="l">
              <a:spcBef>
                <a:spcPts val="511"/>
              </a:spcBef>
              <a:spcAft>
                <a:spcPts val="0"/>
              </a:spcAft>
              <a:buClr>
                <a:schemeClr val="lt1"/>
              </a:buClr>
              <a:buSzPts val="2554"/>
              <a:buFont typeface="Arial"/>
              <a:buChar char="–"/>
              <a:defRPr b="0" i="0" sz="2554" u="none" cap="none" strike="noStrike">
                <a:solidFill>
                  <a:schemeClr val="lt1"/>
                </a:solidFill>
                <a:latin typeface="Calibri"/>
                <a:ea typeface="Calibri"/>
                <a:cs typeface="Calibri"/>
                <a:sym typeface="Calibri"/>
              </a:defRPr>
            </a:lvl4pPr>
            <a:lvl5pPr indent="-390779" lvl="4" marL="2286000" marR="0" rtl="0" algn="l">
              <a:spcBef>
                <a:spcPts val="511"/>
              </a:spcBef>
              <a:spcAft>
                <a:spcPts val="0"/>
              </a:spcAft>
              <a:buClr>
                <a:schemeClr val="lt1"/>
              </a:buClr>
              <a:buSzPts val="2554"/>
              <a:buFont typeface="Arial"/>
              <a:buChar char="»"/>
              <a:defRPr b="0" i="0" sz="2554" u="none" cap="none" strike="noStrike">
                <a:solidFill>
                  <a:schemeClr val="lt1"/>
                </a:solidFill>
                <a:latin typeface="Calibri"/>
                <a:ea typeface="Calibri"/>
                <a:cs typeface="Calibri"/>
                <a:sym typeface="Calibri"/>
              </a:defRPr>
            </a:lvl5pPr>
            <a:lvl6pPr indent="-390779" lvl="5" marL="2743200" marR="0" rtl="0" algn="l">
              <a:spcBef>
                <a:spcPts val="511"/>
              </a:spcBef>
              <a:spcAft>
                <a:spcPts val="0"/>
              </a:spcAft>
              <a:buClr>
                <a:schemeClr val="lt1"/>
              </a:buClr>
              <a:buSzPts val="2554"/>
              <a:buFont typeface="Arial"/>
              <a:buChar char="•"/>
              <a:defRPr b="0" i="0" sz="2554" u="none" cap="none" strike="noStrike">
                <a:solidFill>
                  <a:schemeClr val="lt1"/>
                </a:solidFill>
                <a:latin typeface="Calibri"/>
                <a:ea typeface="Calibri"/>
                <a:cs typeface="Calibri"/>
                <a:sym typeface="Calibri"/>
              </a:defRPr>
            </a:lvl6pPr>
            <a:lvl7pPr indent="-390779" lvl="6" marL="3200400" marR="0" rtl="0" algn="l">
              <a:spcBef>
                <a:spcPts val="511"/>
              </a:spcBef>
              <a:spcAft>
                <a:spcPts val="0"/>
              </a:spcAft>
              <a:buClr>
                <a:schemeClr val="lt1"/>
              </a:buClr>
              <a:buSzPts val="2554"/>
              <a:buFont typeface="Arial"/>
              <a:buChar char="•"/>
              <a:defRPr b="0" i="0" sz="2554" u="none" cap="none" strike="noStrike">
                <a:solidFill>
                  <a:schemeClr val="lt1"/>
                </a:solidFill>
                <a:latin typeface="Calibri"/>
                <a:ea typeface="Calibri"/>
                <a:cs typeface="Calibri"/>
                <a:sym typeface="Calibri"/>
              </a:defRPr>
            </a:lvl7pPr>
            <a:lvl8pPr indent="-390778" lvl="7" marL="3657600" marR="0" rtl="0" algn="l">
              <a:spcBef>
                <a:spcPts val="511"/>
              </a:spcBef>
              <a:spcAft>
                <a:spcPts val="0"/>
              </a:spcAft>
              <a:buClr>
                <a:schemeClr val="lt1"/>
              </a:buClr>
              <a:buSzPts val="2554"/>
              <a:buFont typeface="Arial"/>
              <a:buChar char="•"/>
              <a:defRPr b="0" i="0" sz="2554" u="none" cap="none" strike="noStrike">
                <a:solidFill>
                  <a:schemeClr val="lt1"/>
                </a:solidFill>
                <a:latin typeface="Calibri"/>
                <a:ea typeface="Calibri"/>
                <a:cs typeface="Calibri"/>
                <a:sym typeface="Calibri"/>
              </a:defRPr>
            </a:lvl8pPr>
            <a:lvl9pPr indent="-390778" lvl="8" marL="4114800" marR="0" rtl="0" algn="l">
              <a:spcBef>
                <a:spcPts val="511"/>
              </a:spcBef>
              <a:spcAft>
                <a:spcPts val="0"/>
              </a:spcAft>
              <a:buClr>
                <a:schemeClr val="lt1"/>
              </a:buClr>
              <a:buSzPts val="2554"/>
              <a:buFont typeface="Arial"/>
              <a:buChar char="•"/>
              <a:defRPr b="0" i="0" sz="2554" u="none" cap="none" strike="noStrike">
                <a:solidFill>
                  <a:schemeClr val="lt1"/>
                </a:solidFill>
                <a:latin typeface="Calibri"/>
                <a:ea typeface="Calibri"/>
                <a:cs typeface="Calibri"/>
                <a:sym typeface="Calibri"/>
              </a:defRPr>
            </a:lvl9pPr>
          </a:lstStyle>
          <a:p/>
        </p:txBody>
      </p:sp>
      <p:sp>
        <p:nvSpPr>
          <p:cNvPr id="72" name="Google Shape;72;p37"/>
          <p:cNvSpPr txBox="1"/>
          <p:nvPr>
            <p:ph idx="10" type="dt"/>
          </p:nvPr>
        </p:nvSpPr>
        <p:spPr>
          <a:xfrm>
            <a:off x="342903" y="9181398"/>
            <a:ext cx="1600200" cy="52740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912">
                <a:solidFill>
                  <a:schemeClr val="lt1"/>
                </a:solidFill>
                <a:latin typeface="Calibri"/>
                <a:ea typeface="Calibri"/>
                <a:cs typeface="Calibri"/>
                <a:sym typeface="Calibri"/>
              </a:defRPr>
            </a:lvl1pPr>
            <a:lvl2pPr lvl="1"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9pPr>
          </a:lstStyle>
          <a:p/>
        </p:txBody>
      </p:sp>
      <p:sp>
        <p:nvSpPr>
          <p:cNvPr id="73" name="Google Shape;73;p37"/>
          <p:cNvSpPr txBox="1"/>
          <p:nvPr>
            <p:ph idx="11" type="ftr"/>
          </p:nvPr>
        </p:nvSpPr>
        <p:spPr>
          <a:xfrm>
            <a:off x="2343155" y="9181398"/>
            <a:ext cx="2171699" cy="52740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912">
                <a:solidFill>
                  <a:schemeClr val="lt1"/>
                </a:solidFill>
                <a:latin typeface="Calibri"/>
                <a:ea typeface="Calibri"/>
                <a:cs typeface="Calibri"/>
                <a:sym typeface="Calibri"/>
              </a:defRPr>
            </a:lvl1pPr>
            <a:lvl2pPr lvl="1"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9pPr>
          </a:lstStyle>
          <a:p/>
        </p:txBody>
      </p:sp>
      <p:sp>
        <p:nvSpPr>
          <p:cNvPr id="74" name="Google Shape;74;p37"/>
          <p:cNvSpPr txBox="1"/>
          <p:nvPr>
            <p:ph idx="12" type="sldNum"/>
          </p:nvPr>
        </p:nvSpPr>
        <p:spPr>
          <a:xfrm>
            <a:off x="4914901" y="9181398"/>
            <a:ext cx="1600200" cy="527402"/>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912">
                <a:solidFill>
                  <a:schemeClr val="lt1"/>
                </a:solidFill>
                <a:latin typeface="Calibri"/>
                <a:ea typeface="Calibri"/>
                <a:cs typeface="Calibri"/>
                <a:sym typeface="Calibri"/>
              </a:defRPr>
            </a:lvl1pPr>
            <a:lvl2pPr indent="0" lvl="1" marL="0" marR="0" rtl="0" algn="l">
              <a:spcBef>
                <a:spcPts val="0"/>
              </a:spcBef>
              <a:buNone/>
              <a:defRPr sz="1912">
                <a:solidFill>
                  <a:schemeClr val="lt1"/>
                </a:solidFill>
                <a:latin typeface="Calibri"/>
                <a:ea typeface="Calibri"/>
                <a:cs typeface="Calibri"/>
                <a:sym typeface="Calibri"/>
              </a:defRPr>
            </a:lvl2pPr>
            <a:lvl3pPr indent="0" lvl="2" marL="0" marR="0" rtl="0" algn="l">
              <a:spcBef>
                <a:spcPts val="0"/>
              </a:spcBef>
              <a:buNone/>
              <a:defRPr sz="1912">
                <a:solidFill>
                  <a:schemeClr val="lt1"/>
                </a:solidFill>
                <a:latin typeface="Calibri"/>
                <a:ea typeface="Calibri"/>
                <a:cs typeface="Calibri"/>
                <a:sym typeface="Calibri"/>
              </a:defRPr>
            </a:lvl3pPr>
            <a:lvl4pPr indent="0" lvl="3" marL="0" marR="0" rtl="0" algn="l">
              <a:spcBef>
                <a:spcPts val="0"/>
              </a:spcBef>
              <a:buNone/>
              <a:defRPr sz="1912">
                <a:solidFill>
                  <a:schemeClr val="lt1"/>
                </a:solidFill>
                <a:latin typeface="Calibri"/>
                <a:ea typeface="Calibri"/>
                <a:cs typeface="Calibri"/>
                <a:sym typeface="Calibri"/>
              </a:defRPr>
            </a:lvl4pPr>
            <a:lvl5pPr indent="0" lvl="4" marL="0" marR="0" rtl="0" algn="l">
              <a:spcBef>
                <a:spcPts val="0"/>
              </a:spcBef>
              <a:buNone/>
              <a:defRPr sz="1912">
                <a:solidFill>
                  <a:schemeClr val="lt1"/>
                </a:solidFill>
                <a:latin typeface="Calibri"/>
                <a:ea typeface="Calibri"/>
                <a:cs typeface="Calibri"/>
                <a:sym typeface="Calibri"/>
              </a:defRPr>
            </a:lvl5pPr>
            <a:lvl6pPr indent="0" lvl="5" marL="0" marR="0" rtl="0" algn="l">
              <a:spcBef>
                <a:spcPts val="0"/>
              </a:spcBef>
              <a:buNone/>
              <a:defRPr sz="1912">
                <a:solidFill>
                  <a:schemeClr val="lt1"/>
                </a:solidFill>
                <a:latin typeface="Calibri"/>
                <a:ea typeface="Calibri"/>
                <a:cs typeface="Calibri"/>
                <a:sym typeface="Calibri"/>
              </a:defRPr>
            </a:lvl6pPr>
            <a:lvl7pPr indent="0" lvl="6" marL="0" marR="0" rtl="0" algn="l">
              <a:spcBef>
                <a:spcPts val="0"/>
              </a:spcBef>
              <a:buNone/>
              <a:defRPr sz="1912">
                <a:solidFill>
                  <a:schemeClr val="lt1"/>
                </a:solidFill>
                <a:latin typeface="Calibri"/>
                <a:ea typeface="Calibri"/>
                <a:cs typeface="Calibri"/>
                <a:sym typeface="Calibri"/>
              </a:defRPr>
            </a:lvl7pPr>
            <a:lvl8pPr indent="0" lvl="7" marL="0" marR="0" rtl="0" algn="l">
              <a:spcBef>
                <a:spcPts val="0"/>
              </a:spcBef>
              <a:buNone/>
              <a:defRPr sz="1912">
                <a:solidFill>
                  <a:schemeClr val="lt1"/>
                </a:solidFill>
                <a:latin typeface="Calibri"/>
                <a:ea typeface="Calibri"/>
                <a:cs typeface="Calibri"/>
                <a:sym typeface="Calibri"/>
              </a:defRPr>
            </a:lvl8pPr>
            <a:lvl9pPr indent="0" lvl="8" marL="0" marR="0" rtl="0" algn="l">
              <a:spcBef>
                <a:spcPts val="0"/>
              </a:spcBef>
              <a:buNone/>
              <a:defRPr sz="1912">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SG"/>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5" name="Shape 75"/>
        <p:cNvGrpSpPr/>
        <p:nvPr/>
      </p:nvGrpSpPr>
      <p:grpSpPr>
        <a:xfrm>
          <a:off x="0" y="0"/>
          <a:ext cx="0" cy="0"/>
          <a:chOff x="0" y="0"/>
          <a:chExt cx="0" cy="0"/>
        </a:xfrm>
      </p:grpSpPr>
      <p:sp>
        <p:nvSpPr>
          <p:cNvPr id="76" name="Google Shape;76;p38"/>
          <p:cNvSpPr txBox="1"/>
          <p:nvPr>
            <p:ph type="title"/>
          </p:nvPr>
        </p:nvSpPr>
        <p:spPr>
          <a:xfrm rot="5400000">
            <a:off x="-1326354" y="5585095"/>
            <a:ext cx="11268075" cy="1157287"/>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lt1"/>
              </a:buClr>
              <a:buSzPts val="5619"/>
              <a:buFont typeface="Calibri"/>
              <a:buNone/>
              <a:defRPr b="0" i="0" sz="5619"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7" name="Google Shape;77;p38"/>
          <p:cNvSpPr txBox="1"/>
          <p:nvPr>
            <p:ph idx="1" type="body"/>
          </p:nvPr>
        </p:nvSpPr>
        <p:spPr>
          <a:xfrm rot="5400000">
            <a:off x="-3698079" y="4484957"/>
            <a:ext cx="11268075" cy="3357563"/>
          </a:xfrm>
          <a:prstGeom prst="rect">
            <a:avLst/>
          </a:prstGeom>
          <a:noFill/>
          <a:ln>
            <a:noFill/>
          </a:ln>
        </p:spPr>
        <p:txBody>
          <a:bodyPr anchorCtr="0" anchor="t" bIns="45700" lIns="91425" spcFirstLastPara="1" rIns="91425" wrap="square" tIns="45700">
            <a:noAutofit/>
          </a:bodyPr>
          <a:lstStyle>
            <a:lvl1pPr indent="-488124" lvl="0" marL="457200" marR="0" rtl="0" algn="l">
              <a:spcBef>
                <a:spcPts val="817"/>
              </a:spcBef>
              <a:spcAft>
                <a:spcPts val="0"/>
              </a:spcAft>
              <a:buClr>
                <a:schemeClr val="lt1"/>
              </a:buClr>
              <a:buSzPts val="4087"/>
              <a:buFont typeface="Arial"/>
              <a:buChar char="•"/>
              <a:defRPr b="0" i="0" sz="4087" u="none" cap="none" strike="noStrike">
                <a:solidFill>
                  <a:schemeClr val="lt1"/>
                </a:solidFill>
                <a:latin typeface="Calibri"/>
                <a:ea typeface="Calibri"/>
                <a:cs typeface="Calibri"/>
                <a:sym typeface="Calibri"/>
              </a:defRPr>
            </a:lvl1pPr>
            <a:lvl2pPr indent="-455675" lvl="1" marL="914400" marR="0" rtl="0" algn="l">
              <a:spcBef>
                <a:spcPts val="715"/>
              </a:spcBef>
              <a:spcAft>
                <a:spcPts val="0"/>
              </a:spcAft>
              <a:buClr>
                <a:schemeClr val="lt1"/>
              </a:buClr>
              <a:buSzPts val="3576"/>
              <a:buFont typeface="Arial"/>
              <a:buChar char="–"/>
              <a:defRPr b="0" i="0" sz="3575" u="none" cap="none" strike="noStrike">
                <a:solidFill>
                  <a:schemeClr val="lt1"/>
                </a:solidFill>
                <a:latin typeface="Calibri"/>
                <a:ea typeface="Calibri"/>
                <a:cs typeface="Calibri"/>
                <a:sym typeface="Calibri"/>
              </a:defRPr>
            </a:lvl2pPr>
            <a:lvl3pPr indent="-423291" lvl="2" marL="1371600" marR="0" rtl="0" algn="l">
              <a:spcBef>
                <a:spcPts val="613"/>
              </a:spcBef>
              <a:spcAft>
                <a:spcPts val="0"/>
              </a:spcAft>
              <a:buClr>
                <a:schemeClr val="lt1"/>
              </a:buClr>
              <a:buSzPts val="3066"/>
              <a:buFont typeface="Arial"/>
              <a:buChar char="•"/>
              <a:defRPr b="0" i="0" sz="3066" u="none" cap="none" strike="noStrike">
                <a:solidFill>
                  <a:schemeClr val="lt1"/>
                </a:solidFill>
                <a:latin typeface="Calibri"/>
                <a:ea typeface="Calibri"/>
                <a:cs typeface="Calibri"/>
                <a:sym typeface="Calibri"/>
              </a:defRPr>
            </a:lvl3pPr>
            <a:lvl4pPr indent="-390779" lvl="3" marL="1828800" marR="0" rtl="0" algn="l">
              <a:spcBef>
                <a:spcPts val="511"/>
              </a:spcBef>
              <a:spcAft>
                <a:spcPts val="0"/>
              </a:spcAft>
              <a:buClr>
                <a:schemeClr val="lt1"/>
              </a:buClr>
              <a:buSzPts val="2554"/>
              <a:buFont typeface="Arial"/>
              <a:buChar char="–"/>
              <a:defRPr b="0" i="0" sz="2554" u="none" cap="none" strike="noStrike">
                <a:solidFill>
                  <a:schemeClr val="lt1"/>
                </a:solidFill>
                <a:latin typeface="Calibri"/>
                <a:ea typeface="Calibri"/>
                <a:cs typeface="Calibri"/>
                <a:sym typeface="Calibri"/>
              </a:defRPr>
            </a:lvl4pPr>
            <a:lvl5pPr indent="-390779" lvl="4" marL="2286000" marR="0" rtl="0" algn="l">
              <a:spcBef>
                <a:spcPts val="511"/>
              </a:spcBef>
              <a:spcAft>
                <a:spcPts val="0"/>
              </a:spcAft>
              <a:buClr>
                <a:schemeClr val="lt1"/>
              </a:buClr>
              <a:buSzPts val="2554"/>
              <a:buFont typeface="Arial"/>
              <a:buChar char="»"/>
              <a:defRPr b="0" i="0" sz="2554" u="none" cap="none" strike="noStrike">
                <a:solidFill>
                  <a:schemeClr val="lt1"/>
                </a:solidFill>
                <a:latin typeface="Calibri"/>
                <a:ea typeface="Calibri"/>
                <a:cs typeface="Calibri"/>
                <a:sym typeface="Calibri"/>
              </a:defRPr>
            </a:lvl5pPr>
            <a:lvl6pPr indent="-390779" lvl="5" marL="2743200" marR="0" rtl="0" algn="l">
              <a:spcBef>
                <a:spcPts val="511"/>
              </a:spcBef>
              <a:spcAft>
                <a:spcPts val="0"/>
              </a:spcAft>
              <a:buClr>
                <a:schemeClr val="lt1"/>
              </a:buClr>
              <a:buSzPts val="2554"/>
              <a:buFont typeface="Arial"/>
              <a:buChar char="•"/>
              <a:defRPr b="0" i="0" sz="2554" u="none" cap="none" strike="noStrike">
                <a:solidFill>
                  <a:schemeClr val="lt1"/>
                </a:solidFill>
                <a:latin typeface="Calibri"/>
                <a:ea typeface="Calibri"/>
                <a:cs typeface="Calibri"/>
                <a:sym typeface="Calibri"/>
              </a:defRPr>
            </a:lvl6pPr>
            <a:lvl7pPr indent="-390779" lvl="6" marL="3200400" marR="0" rtl="0" algn="l">
              <a:spcBef>
                <a:spcPts val="511"/>
              </a:spcBef>
              <a:spcAft>
                <a:spcPts val="0"/>
              </a:spcAft>
              <a:buClr>
                <a:schemeClr val="lt1"/>
              </a:buClr>
              <a:buSzPts val="2554"/>
              <a:buFont typeface="Arial"/>
              <a:buChar char="•"/>
              <a:defRPr b="0" i="0" sz="2554" u="none" cap="none" strike="noStrike">
                <a:solidFill>
                  <a:schemeClr val="lt1"/>
                </a:solidFill>
                <a:latin typeface="Calibri"/>
                <a:ea typeface="Calibri"/>
                <a:cs typeface="Calibri"/>
                <a:sym typeface="Calibri"/>
              </a:defRPr>
            </a:lvl7pPr>
            <a:lvl8pPr indent="-390778" lvl="7" marL="3657600" marR="0" rtl="0" algn="l">
              <a:spcBef>
                <a:spcPts val="511"/>
              </a:spcBef>
              <a:spcAft>
                <a:spcPts val="0"/>
              </a:spcAft>
              <a:buClr>
                <a:schemeClr val="lt1"/>
              </a:buClr>
              <a:buSzPts val="2554"/>
              <a:buFont typeface="Arial"/>
              <a:buChar char="•"/>
              <a:defRPr b="0" i="0" sz="2554" u="none" cap="none" strike="noStrike">
                <a:solidFill>
                  <a:schemeClr val="lt1"/>
                </a:solidFill>
                <a:latin typeface="Calibri"/>
                <a:ea typeface="Calibri"/>
                <a:cs typeface="Calibri"/>
                <a:sym typeface="Calibri"/>
              </a:defRPr>
            </a:lvl8pPr>
            <a:lvl9pPr indent="-390778" lvl="8" marL="4114800" marR="0" rtl="0" algn="l">
              <a:spcBef>
                <a:spcPts val="511"/>
              </a:spcBef>
              <a:spcAft>
                <a:spcPts val="0"/>
              </a:spcAft>
              <a:buClr>
                <a:schemeClr val="lt1"/>
              </a:buClr>
              <a:buSzPts val="2554"/>
              <a:buFont typeface="Arial"/>
              <a:buChar char="•"/>
              <a:defRPr b="0" i="0" sz="2554" u="none" cap="none" strike="noStrike">
                <a:solidFill>
                  <a:schemeClr val="lt1"/>
                </a:solidFill>
                <a:latin typeface="Calibri"/>
                <a:ea typeface="Calibri"/>
                <a:cs typeface="Calibri"/>
                <a:sym typeface="Calibri"/>
              </a:defRPr>
            </a:lvl9pPr>
          </a:lstStyle>
          <a:p/>
        </p:txBody>
      </p:sp>
      <p:sp>
        <p:nvSpPr>
          <p:cNvPr id="78" name="Google Shape;78;p38"/>
          <p:cNvSpPr txBox="1"/>
          <p:nvPr>
            <p:ph idx="10" type="dt"/>
          </p:nvPr>
        </p:nvSpPr>
        <p:spPr>
          <a:xfrm>
            <a:off x="342903" y="9181398"/>
            <a:ext cx="1600200" cy="52740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912">
                <a:solidFill>
                  <a:schemeClr val="lt1"/>
                </a:solidFill>
                <a:latin typeface="Calibri"/>
                <a:ea typeface="Calibri"/>
                <a:cs typeface="Calibri"/>
                <a:sym typeface="Calibri"/>
              </a:defRPr>
            </a:lvl1pPr>
            <a:lvl2pPr lvl="1"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9pPr>
          </a:lstStyle>
          <a:p/>
        </p:txBody>
      </p:sp>
      <p:sp>
        <p:nvSpPr>
          <p:cNvPr id="79" name="Google Shape;79;p38"/>
          <p:cNvSpPr txBox="1"/>
          <p:nvPr>
            <p:ph idx="11" type="ftr"/>
          </p:nvPr>
        </p:nvSpPr>
        <p:spPr>
          <a:xfrm>
            <a:off x="2343155" y="9181398"/>
            <a:ext cx="2171699" cy="52740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912">
                <a:solidFill>
                  <a:schemeClr val="lt1"/>
                </a:solidFill>
                <a:latin typeface="Calibri"/>
                <a:ea typeface="Calibri"/>
                <a:cs typeface="Calibri"/>
                <a:sym typeface="Calibri"/>
              </a:defRPr>
            </a:lvl1pPr>
            <a:lvl2pPr lvl="1"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9pPr>
          </a:lstStyle>
          <a:p/>
        </p:txBody>
      </p:sp>
      <p:sp>
        <p:nvSpPr>
          <p:cNvPr id="80" name="Google Shape;80;p38"/>
          <p:cNvSpPr txBox="1"/>
          <p:nvPr>
            <p:ph idx="12" type="sldNum"/>
          </p:nvPr>
        </p:nvSpPr>
        <p:spPr>
          <a:xfrm>
            <a:off x="4914901" y="9181398"/>
            <a:ext cx="1600200" cy="527402"/>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912">
                <a:solidFill>
                  <a:schemeClr val="lt1"/>
                </a:solidFill>
                <a:latin typeface="Calibri"/>
                <a:ea typeface="Calibri"/>
                <a:cs typeface="Calibri"/>
                <a:sym typeface="Calibri"/>
              </a:defRPr>
            </a:lvl1pPr>
            <a:lvl2pPr indent="0" lvl="1" marL="0" marR="0" rtl="0" algn="l">
              <a:spcBef>
                <a:spcPts val="0"/>
              </a:spcBef>
              <a:buNone/>
              <a:defRPr sz="1912">
                <a:solidFill>
                  <a:schemeClr val="lt1"/>
                </a:solidFill>
                <a:latin typeface="Calibri"/>
                <a:ea typeface="Calibri"/>
                <a:cs typeface="Calibri"/>
                <a:sym typeface="Calibri"/>
              </a:defRPr>
            </a:lvl2pPr>
            <a:lvl3pPr indent="0" lvl="2" marL="0" marR="0" rtl="0" algn="l">
              <a:spcBef>
                <a:spcPts val="0"/>
              </a:spcBef>
              <a:buNone/>
              <a:defRPr sz="1912">
                <a:solidFill>
                  <a:schemeClr val="lt1"/>
                </a:solidFill>
                <a:latin typeface="Calibri"/>
                <a:ea typeface="Calibri"/>
                <a:cs typeface="Calibri"/>
                <a:sym typeface="Calibri"/>
              </a:defRPr>
            </a:lvl3pPr>
            <a:lvl4pPr indent="0" lvl="3" marL="0" marR="0" rtl="0" algn="l">
              <a:spcBef>
                <a:spcPts val="0"/>
              </a:spcBef>
              <a:buNone/>
              <a:defRPr sz="1912">
                <a:solidFill>
                  <a:schemeClr val="lt1"/>
                </a:solidFill>
                <a:latin typeface="Calibri"/>
                <a:ea typeface="Calibri"/>
                <a:cs typeface="Calibri"/>
                <a:sym typeface="Calibri"/>
              </a:defRPr>
            </a:lvl4pPr>
            <a:lvl5pPr indent="0" lvl="4" marL="0" marR="0" rtl="0" algn="l">
              <a:spcBef>
                <a:spcPts val="0"/>
              </a:spcBef>
              <a:buNone/>
              <a:defRPr sz="1912">
                <a:solidFill>
                  <a:schemeClr val="lt1"/>
                </a:solidFill>
                <a:latin typeface="Calibri"/>
                <a:ea typeface="Calibri"/>
                <a:cs typeface="Calibri"/>
                <a:sym typeface="Calibri"/>
              </a:defRPr>
            </a:lvl5pPr>
            <a:lvl6pPr indent="0" lvl="5" marL="0" marR="0" rtl="0" algn="l">
              <a:spcBef>
                <a:spcPts val="0"/>
              </a:spcBef>
              <a:buNone/>
              <a:defRPr sz="1912">
                <a:solidFill>
                  <a:schemeClr val="lt1"/>
                </a:solidFill>
                <a:latin typeface="Calibri"/>
                <a:ea typeface="Calibri"/>
                <a:cs typeface="Calibri"/>
                <a:sym typeface="Calibri"/>
              </a:defRPr>
            </a:lvl6pPr>
            <a:lvl7pPr indent="0" lvl="6" marL="0" marR="0" rtl="0" algn="l">
              <a:spcBef>
                <a:spcPts val="0"/>
              </a:spcBef>
              <a:buNone/>
              <a:defRPr sz="1912">
                <a:solidFill>
                  <a:schemeClr val="lt1"/>
                </a:solidFill>
                <a:latin typeface="Calibri"/>
                <a:ea typeface="Calibri"/>
                <a:cs typeface="Calibri"/>
                <a:sym typeface="Calibri"/>
              </a:defRPr>
            </a:lvl7pPr>
            <a:lvl8pPr indent="0" lvl="7" marL="0" marR="0" rtl="0" algn="l">
              <a:spcBef>
                <a:spcPts val="0"/>
              </a:spcBef>
              <a:buNone/>
              <a:defRPr sz="1912">
                <a:solidFill>
                  <a:schemeClr val="lt1"/>
                </a:solidFill>
                <a:latin typeface="Calibri"/>
                <a:ea typeface="Calibri"/>
                <a:cs typeface="Calibri"/>
                <a:sym typeface="Calibri"/>
              </a:defRPr>
            </a:lvl8pPr>
            <a:lvl9pPr indent="0" lvl="8" marL="0" marR="0" rtl="0" algn="l">
              <a:spcBef>
                <a:spcPts val="0"/>
              </a:spcBef>
              <a:buNone/>
              <a:defRPr sz="1912">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SG"/>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 name="Shape 18"/>
        <p:cNvGrpSpPr/>
        <p:nvPr/>
      </p:nvGrpSpPr>
      <p:grpSpPr>
        <a:xfrm>
          <a:off x="0" y="0"/>
          <a:ext cx="0" cy="0"/>
          <a:chOff x="0" y="0"/>
          <a:chExt cx="0" cy="0"/>
        </a:xfrm>
      </p:grpSpPr>
      <p:sp>
        <p:nvSpPr>
          <p:cNvPr id="19" name="Google Shape;19;p29"/>
          <p:cNvSpPr txBox="1"/>
          <p:nvPr>
            <p:ph type="ctrTitle"/>
          </p:nvPr>
        </p:nvSpPr>
        <p:spPr>
          <a:xfrm>
            <a:off x="514354" y="3077285"/>
            <a:ext cx="5829301" cy="212337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lt1"/>
              </a:buClr>
              <a:buSzPts val="5619"/>
              <a:buFont typeface="Calibri"/>
              <a:buNone/>
              <a:defRPr b="0" i="0" sz="5619"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0" name="Google Shape;20;p29"/>
          <p:cNvSpPr txBox="1"/>
          <p:nvPr>
            <p:ph idx="1" type="subTitle"/>
          </p:nvPr>
        </p:nvSpPr>
        <p:spPr>
          <a:xfrm>
            <a:off x="1028701" y="5613402"/>
            <a:ext cx="4800601" cy="2531533"/>
          </a:xfrm>
          <a:prstGeom prst="rect">
            <a:avLst/>
          </a:prstGeom>
          <a:noFill/>
          <a:ln>
            <a:noFill/>
          </a:ln>
        </p:spPr>
        <p:txBody>
          <a:bodyPr anchorCtr="0" anchor="t" bIns="45700" lIns="91425" spcFirstLastPara="1" rIns="91425" wrap="square" tIns="45700">
            <a:noAutofit/>
          </a:bodyPr>
          <a:lstStyle>
            <a:lvl1pPr lvl="0" marR="0" rtl="0" algn="ctr">
              <a:spcBef>
                <a:spcPts val="817"/>
              </a:spcBef>
              <a:spcAft>
                <a:spcPts val="0"/>
              </a:spcAft>
              <a:buClr>
                <a:schemeClr val="lt1"/>
              </a:buClr>
              <a:buSzPts val="4087"/>
              <a:buFont typeface="Arial"/>
              <a:buNone/>
              <a:defRPr b="0" i="0" sz="4087" u="none" cap="none" strike="noStrike">
                <a:solidFill>
                  <a:schemeClr val="lt1"/>
                </a:solidFill>
                <a:latin typeface="Calibri"/>
                <a:ea typeface="Calibri"/>
                <a:cs typeface="Calibri"/>
                <a:sym typeface="Calibri"/>
              </a:defRPr>
            </a:lvl1pPr>
            <a:lvl2pPr lvl="1" marR="0" rtl="0" algn="ctr">
              <a:spcBef>
                <a:spcPts val="715"/>
              </a:spcBef>
              <a:spcAft>
                <a:spcPts val="0"/>
              </a:spcAft>
              <a:buClr>
                <a:schemeClr val="lt1"/>
              </a:buClr>
              <a:buSzPts val="3576"/>
              <a:buFont typeface="Arial"/>
              <a:buNone/>
              <a:defRPr b="0" i="0" sz="3575" u="none" cap="none" strike="noStrike">
                <a:solidFill>
                  <a:schemeClr val="lt1"/>
                </a:solidFill>
                <a:latin typeface="Calibri"/>
                <a:ea typeface="Calibri"/>
                <a:cs typeface="Calibri"/>
                <a:sym typeface="Calibri"/>
              </a:defRPr>
            </a:lvl2pPr>
            <a:lvl3pPr lvl="2" marR="0" rtl="0" algn="ctr">
              <a:spcBef>
                <a:spcPts val="613"/>
              </a:spcBef>
              <a:spcAft>
                <a:spcPts val="0"/>
              </a:spcAft>
              <a:buClr>
                <a:schemeClr val="lt1"/>
              </a:buClr>
              <a:buSzPts val="3066"/>
              <a:buFont typeface="Arial"/>
              <a:buNone/>
              <a:defRPr b="0" i="0" sz="3066" u="none" cap="none" strike="noStrike">
                <a:solidFill>
                  <a:schemeClr val="lt1"/>
                </a:solidFill>
                <a:latin typeface="Calibri"/>
                <a:ea typeface="Calibri"/>
                <a:cs typeface="Calibri"/>
                <a:sym typeface="Calibri"/>
              </a:defRPr>
            </a:lvl3pPr>
            <a:lvl4pPr lvl="3" marR="0" rtl="0" algn="ctr">
              <a:spcBef>
                <a:spcPts val="511"/>
              </a:spcBef>
              <a:spcAft>
                <a:spcPts val="0"/>
              </a:spcAft>
              <a:buClr>
                <a:schemeClr val="lt1"/>
              </a:buClr>
              <a:buSzPts val="2554"/>
              <a:buFont typeface="Arial"/>
              <a:buNone/>
              <a:defRPr b="0" i="0" sz="2554" u="none" cap="none" strike="noStrike">
                <a:solidFill>
                  <a:schemeClr val="lt1"/>
                </a:solidFill>
                <a:latin typeface="Calibri"/>
                <a:ea typeface="Calibri"/>
                <a:cs typeface="Calibri"/>
                <a:sym typeface="Calibri"/>
              </a:defRPr>
            </a:lvl4pPr>
            <a:lvl5pPr lvl="4" marR="0" rtl="0" algn="ctr">
              <a:spcBef>
                <a:spcPts val="511"/>
              </a:spcBef>
              <a:spcAft>
                <a:spcPts val="0"/>
              </a:spcAft>
              <a:buClr>
                <a:schemeClr val="lt1"/>
              </a:buClr>
              <a:buSzPts val="2554"/>
              <a:buFont typeface="Arial"/>
              <a:buNone/>
              <a:defRPr b="0" i="0" sz="2554" u="none" cap="none" strike="noStrike">
                <a:solidFill>
                  <a:schemeClr val="lt1"/>
                </a:solidFill>
                <a:latin typeface="Calibri"/>
                <a:ea typeface="Calibri"/>
                <a:cs typeface="Calibri"/>
                <a:sym typeface="Calibri"/>
              </a:defRPr>
            </a:lvl5pPr>
            <a:lvl6pPr lvl="5" marR="0" rtl="0" algn="ctr">
              <a:spcBef>
                <a:spcPts val="511"/>
              </a:spcBef>
              <a:spcAft>
                <a:spcPts val="0"/>
              </a:spcAft>
              <a:buClr>
                <a:schemeClr val="lt1"/>
              </a:buClr>
              <a:buSzPts val="2554"/>
              <a:buFont typeface="Arial"/>
              <a:buNone/>
              <a:defRPr b="0" i="0" sz="2554" u="none" cap="none" strike="noStrike">
                <a:solidFill>
                  <a:schemeClr val="lt1"/>
                </a:solidFill>
                <a:latin typeface="Calibri"/>
                <a:ea typeface="Calibri"/>
                <a:cs typeface="Calibri"/>
                <a:sym typeface="Calibri"/>
              </a:defRPr>
            </a:lvl6pPr>
            <a:lvl7pPr lvl="6" marR="0" rtl="0" algn="ctr">
              <a:spcBef>
                <a:spcPts val="511"/>
              </a:spcBef>
              <a:spcAft>
                <a:spcPts val="0"/>
              </a:spcAft>
              <a:buClr>
                <a:schemeClr val="lt1"/>
              </a:buClr>
              <a:buSzPts val="2554"/>
              <a:buFont typeface="Arial"/>
              <a:buNone/>
              <a:defRPr b="0" i="0" sz="2554" u="none" cap="none" strike="noStrike">
                <a:solidFill>
                  <a:schemeClr val="lt1"/>
                </a:solidFill>
                <a:latin typeface="Calibri"/>
                <a:ea typeface="Calibri"/>
                <a:cs typeface="Calibri"/>
                <a:sym typeface="Calibri"/>
              </a:defRPr>
            </a:lvl7pPr>
            <a:lvl8pPr lvl="7" marR="0" rtl="0" algn="ctr">
              <a:spcBef>
                <a:spcPts val="511"/>
              </a:spcBef>
              <a:spcAft>
                <a:spcPts val="0"/>
              </a:spcAft>
              <a:buClr>
                <a:schemeClr val="lt1"/>
              </a:buClr>
              <a:buSzPts val="2554"/>
              <a:buFont typeface="Arial"/>
              <a:buNone/>
              <a:defRPr b="0" i="0" sz="2554" u="none" cap="none" strike="noStrike">
                <a:solidFill>
                  <a:schemeClr val="lt1"/>
                </a:solidFill>
                <a:latin typeface="Calibri"/>
                <a:ea typeface="Calibri"/>
                <a:cs typeface="Calibri"/>
                <a:sym typeface="Calibri"/>
              </a:defRPr>
            </a:lvl8pPr>
            <a:lvl9pPr lvl="8" marR="0" rtl="0" algn="ctr">
              <a:spcBef>
                <a:spcPts val="511"/>
              </a:spcBef>
              <a:spcAft>
                <a:spcPts val="0"/>
              </a:spcAft>
              <a:buClr>
                <a:schemeClr val="lt1"/>
              </a:buClr>
              <a:buSzPts val="2554"/>
              <a:buFont typeface="Arial"/>
              <a:buNone/>
              <a:defRPr b="0" i="0" sz="2554" u="none" cap="none" strike="noStrike">
                <a:solidFill>
                  <a:schemeClr val="lt1"/>
                </a:solidFill>
                <a:latin typeface="Calibri"/>
                <a:ea typeface="Calibri"/>
                <a:cs typeface="Calibri"/>
                <a:sym typeface="Calibri"/>
              </a:defRPr>
            </a:lvl9pPr>
          </a:lstStyle>
          <a:p/>
        </p:txBody>
      </p:sp>
      <p:sp>
        <p:nvSpPr>
          <p:cNvPr id="21" name="Google Shape;21;p29"/>
          <p:cNvSpPr txBox="1"/>
          <p:nvPr>
            <p:ph idx="10" type="dt"/>
          </p:nvPr>
        </p:nvSpPr>
        <p:spPr>
          <a:xfrm>
            <a:off x="342903" y="9181398"/>
            <a:ext cx="1600200" cy="52740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912">
                <a:solidFill>
                  <a:schemeClr val="lt1"/>
                </a:solidFill>
                <a:latin typeface="Calibri"/>
                <a:ea typeface="Calibri"/>
                <a:cs typeface="Calibri"/>
                <a:sym typeface="Calibri"/>
              </a:defRPr>
            </a:lvl1pPr>
            <a:lvl2pPr lvl="1"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9pPr>
          </a:lstStyle>
          <a:p/>
        </p:txBody>
      </p:sp>
      <p:sp>
        <p:nvSpPr>
          <p:cNvPr id="22" name="Google Shape;22;p29"/>
          <p:cNvSpPr txBox="1"/>
          <p:nvPr>
            <p:ph idx="11" type="ftr"/>
          </p:nvPr>
        </p:nvSpPr>
        <p:spPr>
          <a:xfrm>
            <a:off x="2343155" y="9181398"/>
            <a:ext cx="2171699" cy="52740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912">
                <a:solidFill>
                  <a:schemeClr val="lt1"/>
                </a:solidFill>
                <a:latin typeface="Calibri"/>
                <a:ea typeface="Calibri"/>
                <a:cs typeface="Calibri"/>
                <a:sym typeface="Calibri"/>
              </a:defRPr>
            </a:lvl1pPr>
            <a:lvl2pPr lvl="1"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9pPr>
          </a:lstStyle>
          <a:p/>
        </p:txBody>
      </p:sp>
      <p:sp>
        <p:nvSpPr>
          <p:cNvPr id="23" name="Google Shape;23;p29"/>
          <p:cNvSpPr txBox="1"/>
          <p:nvPr>
            <p:ph idx="12" type="sldNum"/>
          </p:nvPr>
        </p:nvSpPr>
        <p:spPr>
          <a:xfrm>
            <a:off x="4914901" y="9181398"/>
            <a:ext cx="1600200" cy="527402"/>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912">
                <a:solidFill>
                  <a:schemeClr val="lt1"/>
                </a:solidFill>
                <a:latin typeface="Calibri"/>
                <a:ea typeface="Calibri"/>
                <a:cs typeface="Calibri"/>
                <a:sym typeface="Calibri"/>
              </a:defRPr>
            </a:lvl1pPr>
            <a:lvl2pPr indent="0" lvl="1" marL="0" marR="0" rtl="0" algn="l">
              <a:spcBef>
                <a:spcPts val="0"/>
              </a:spcBef>
              <a:buNone/>
              <a:defRPr sz="1912">
                <a:solidFill>
                  <a:schemeClr val="lt1"/>
                </a:solidFill>
                <a:latin typeface="Calibri"/>
                <a:ea typeface="Calibri"/>
                <a:cs typeface="Calibri"/>
                <a:sym typeface="Calibri"/>
              </a:defRPr>
            </a:lvl2pPr>
            <a:lvl3pPr indent="0" lvl="2" marL="0" marR="0" rtl="0" algn="l">
              <a:spcBef>
                <a:spcPts val="0"/>
              </a:spcBef>
              <a:buNone/>
              <a:defRPr sz="1912">
                <a:solidFill>
                  <a:schemeClr val="lt1"/>
                </a:solidFill>
                <a:latin typeface="Calibri"/>
                <a:ea typeface="Calibri"/>
                <a:cs typeface="Calibri"/>
                <a:sym typeface="Calibri"/>
              </a:defRPr>
            </a:lvl3pPr>
            <a:lvl4pPr indent="0" lvl="3" marL="0" marR="0" rtl="0" algn="l">
              <a:spcBef>
                <a:spcPts val="0"/>
              </a:spcBef>
              <a:buNone/>
              <a:defRPr sz="1912">
                <a:solidFill>
                  <a:schemeClr val="lt1"/>
                </a:solidFill>
                <a:latin typeface="Calibri"/>
                <a:ea typeface="Calibri"/>
                <a:cs typeface="Calibri"/>
                <a:sym typeface="Calibri"/>
              </a:defRPr>
            </a:lvl4pPr>
            <a:lvl5pPr indent="0" lvl="4" marL="0" marR="0" rtl="0" algn="l">
              <a:spcBef>
                <a:spcPts val="0"/>
              </a:spcBef>
              <a:buNone/>
              <a:defRPr sz="1912">
                <a:solidFill>
                  <a:schemeClr val="lt1"/>
                </a:solidFill>
                <a:latin typeface="Calibri"/>
                <a:ea typeface="Calibri"/>
                <a:cs typeface="Calibri"/>
                <a:sym typeface="Calibri"/>
              </a:defRPr>
            </a:lvl5pPr>
            <a:lvl6pPr indent="0" lvl="5" marL="0" marR="0" rtl="0" algn="l">
              <a:spcBef>
                <a:spcPts val="0"/>
              </a:spcBef>
              <a:buNone/>
              <a:defRPr sz="1912">
                <a:solidFill>
                  <a:schemeClr val="lt1"/>
                </a:solidFill>
                <a:latin typeface="Calibri"/>
                <a:ea typeface="Calibri"/>
                <a:cs typeface="Calibri"/>
                <a:sym typeface="Calibri"/>
              </a:defRPr>
            </a:lvl6pPr>
            <a:lvl7pPr indent="0" lvl="6" marL="0" marR="0" rtl="0" algn="l">
              <a:spcBef>
                <a:spcPts val="0"/>
              </a:spcBef>
              <a:buNone/>
              <a:defRPr sz="1912">
                <a:solidFill>
                  <a:schemeClr val="lt1"/>
                </a:solidFill>
                <a:latin typeface="Calibri"/>
                <a:ea typeface="Calibri"/>
                <a:cs typeface="Calibri"/>
                <a:sym typeface="Calibri"/>
              </a:defRPr>
            </a:lvl7pPr>
            <a:lvl8pPr indent="0" lvl="7" marL="0" marR="0" rtl="0" algn="l">
              <a:spcBef>
                <a:spcPts val="0"/>
              </a:spcBef>
              <a:buNone/>
              <a:defRPr sz="1912">
                <a:solidFill>
                  <a:schemeClr val="lt1"/>
                </a:solidFill>
                <a:latin typeface="Calibri"/>
                <a:ea typeface="Calibri"/>
                <a:cs typeface="Calibri"/>
                <a:sym typeface="Calibri"/>
              </a:defRPr>
            </a:lvl8pPr>
            <a:lvl9pPr indent="0" lvl="8" marL="0" marR="0" rtl="0" algn="l">
              <a:spcBef>
                <a:spcPts val="0"/>
              </a:spcBef>
              <a:buNone/>
              <a:defRPr sz="1912">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SG"/>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 name="Shape 24"/>
        <p:cNvGrpSpPr/>
        <p:nvPr/>
      </p:nvGrpSpPr>
      <p:grpSpPr>
        <a:xfrm>
          <a:off x="0" y="0"/>
          <a:ext cx="0" cy="0"/>
          <a:chOff x="0" y="0"/>
          <a:chExt cx="0" cy="0"/>
        </a:xfrm>
      </p:grpSpPr>
      <p:sp>
        <p:nvSpPr>
          <p:cNvPr id="25" name="Google Shape;25;p30"/>
          <p:cNvSpPr txBox="1"/>
          <p:nvPr>
            <p:ph type="title"/>
          </p:nvPr>
        </p:nvSpPr>
        <p:spPr>
          <a:xfrm>
            <a:off x="541740" y="6365527"/>
            <a:ext cx="5829301" cy="1967441"/>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lt1"/>
              </a:buClr>
              <a:buSzPts val="5109"/>
              <a:buFont typeface="Calibri"/>
              <a:buNone/>
              <a:defRPr b="1" i="0" sz="5109"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6" name="Google Shape;26;p30"/>
          <p:cNvSpPr txBox="1"/>
          <p:nvPr>
            <p:ph idx="1" type="body"/>
          </p:nvPr>
        </p:nvSpPr>
        <p:spPr>
          <a:xfrm>
            <a:off x="541740" y="4198588"/>
            <a:ext cx="5829301" cy="2166936"/>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511"/>
              </a:spcBef>
              <a:spcAft>
                <a:spcPts val="0"/>
              </a:spcAft>
              <a:buClr>
                <a:schemeClr val="lt1"/>
              </a:buClr>
              <a:buSzPts val="2554"/>
              <a:buFont typeface="Arial"/>
              <a:buNone/>
              <a:defRPr b="0" i="0" sz="2554" u="none" cap="none" strike="noStrike">
                <a:solidFill>
                  <a:schemeClr val="lt1"/>
                </a:solidFill>
                <a:latin typeface="Calibri"/>
                <a:ea typeface="Calibri"/>
                <a:cs typeface="Calibri"/>
                <a:sym typeface="Calibri"/>
              </a:defRPr>
            </a:lvl1pPr>
            <a:lvl2pPr indent="-228600" lvl="1" marL="914400" marR="0" rtl="0" algn="l">
              <a:spcBef>
                <a:spcPts val="460"/>
              </a:spcBef>
              <a:spcAft>
                <a:spcPts val="0"/>
              </a:spcAft>
              <a:buClr>
                <a:schemeClr val="lt1"/>
              </a:buClr>
              <a:buSzPts val="2299"/>
              <a:buFont typeface="Arial"/>
              <a:buNone/>
              <a:defRPr b="0" i="0" sz="2299" u="none" cap="none" strike="noStrike">
                <a:solidFill>
                  <a:schemeClr val="lt1"/>
                </a:solidFill>
                <a:latin typeface="Calibri"/>
                <a:ea typeface="Calibri"/>
                <a:cs typeface="Calibri"/>
                <a:sym typeface="Calibri"/>
              </a:defRPr>
            </a:lvl2pPr>
            <a:lvl3pPr indent="-228600" lvl="2" marL="1371600" marR="0" rtl="0" algn="l">
              <a:spcBef>
                <a:spcPts val="409"/>
              </a:spcBef>
              <a:spcAft>
                <a:spcPts val="0"/>
              </a:spcAft>
              <a:buClr>
                <a:schemeClr val="lt1"/>
              </a:buClr>
              <a:buSzPts val="2043"/>
              <a:buFont typeface="Arial"/>
              <a:buNone/>
              <a:defRPr b="0" i="0" sz="2043" u="none" cap="none" strike="noStrike">
                <a:solidFill>
                  <a:schemeClr val="lt1"/>
                </a:solidFill>
                <a:latin typeface="Calibri"/>
                <a:ea typeface="Calibri"/>
                <a:cs typeface="Calibri"/>
                <a:sym typeface="Calibri"/>
              </a:defRPr>
            </a:lvl3pPr>
            <a:lvl4pPr indent="-228600" lvl="3" marL="1828800" marR="0" rtl="0" algn="l">
              <a:spcBef>
                <a:spcPts val="358"/>
              </a:spcBef>
              <a:spcAft>
                <a:spcPts val="0"/>
              </a:spcAft>
              <a:buClr>
                <a:schemeClr val="lt1"/>
              </a:buClr>
              <a:buSzPts val="1788"/>
              <a:buFont typeface="Arial"/>
              <a:buNone/>
              <a:defRPr b="0" i="0" sz="1787" u="none" cap="none" strike="noStrike">
                <a:solidFill>
                  <a:schemeClr val="lt1"/>
                </a:solidFill>
                <a:latin typeface="Calibri"/>
                <a:ea typeface="Calibri"/>
                <a:cs typeface="Calibri"/>
                <a:sym typeface="Calibri"/>
              </a:defRPr>
            </a:lvl4pPr>
            <a:lvl5pPr indent="-228600" lvl="4" marL="2286000" marR="0" rtl="0" algn="l">
              <a:spcBef>
                <a:spcPts val="358"/>
              </a:spcBef>
              <a:spcAft>
                <a:spcPts val="0"/>
              </a:spcAft>
              <a:buClr>
                <a:schemeClr val="lt1"/>
              </a:buClr>
              <a:buSzPts val="1788"/>
              <a:buFont typeface="Arial"/>
              <a:buNone/>
              <a:defRPr b="0" i="0" sz="1787" u="none" cap="none" strike="noStrike">
                <a:solidFill>
                  <a:schemeClr val="lt1"/>
                </a:solidFill>
                <a:latin typeface="Calibri"/>
                <a:ea typeface="Calibri"/>
                <a:cs typeface="Calibri"/>
                <a:sym typeface="Calibri"/>
              </a:defRPr>
            </a:lvl5pPr>
            <a:lvl6pPr indent="-228600" lvl="5" marL="2743200" marR="0" rtl="0" algn="l">
              <a:spcBef>
                <a:spcPts val="358"/>
              </a:spcBef>
              <a:spcAft>
                <a:spcPts val="0"/>
              </a:spcAft>
              <a:buClr>
                <a:schemeClr val="lt1"/>
              </a:buClr>
              <a:buSzPts val="1788"/>
              <a:buFont typeface="Arial"/>
              <a:buNone/>
              <a:defRPr b="0" i="0" sz="1787" u="none" cap="none" strike="noStrike">
                <a:solidFill>
                  <a:schemeClr val="lt1"/>
                </a:solidFill>
                <a:latin typeface="Calibri"/>
                <a:ea typeface="Calibri"/>
                <a:cs typeface="Calibri"/>
                <a:sym typeface="Calibri"/>
              </a:defRPr>
            </a:lvl6pPr>
            <a:lvl7pPr indent="-228600" lvl="6" marL="3200400" marR="0" rtl="0" algn="l">
              <a:spcBef>
                <a:spcPts val="358"/>
              </a:spcBef>
              <a:spcAft>
                <a:spcPts val="0"/>
              </a:spcAft>
              <a:buClr>
                <a:schemeClr val="lt1"/>
              </a:buClr>
              <a:buSzPts val="1788"/>
              <a:buFont typeface="Arial"/>
              <a:buNone/>
              <a:defRPr b="0" i="0" sz="1787" u="none" cap="none" strike="noStrike">
                <a:solidFill>
                  <a:schemeClr val="lt1"/>
                </a:solidFill>
                <a:latin typeface="Calibri"/>
                <a:ea typeface="Calibri"/>
                <a:cs typeface="Calibri"/>
                <a:sym typeface="Calibri"/>
              </a:defRPr>
            </a:lvl7pPr>
            <a:lvl8pPr indent="-228600" lvl="7" marL="3657600" marR="0" rtl="0" algn="l">
              <a:spcBef>
                <a:spcPts val="358"/>
              </a:spcBef>
              <a:spcAft>
                <a:spcPts val="0"/>
              </a:spcAft>
              <a:buClr>
                <a:schemeClr val="lt1"/>
              </a:buClr>
              <a:buSzPts val="1788"/>
              <a:buFont typeface="Arial"/>
              <a:buNone/>
              <a:defRPr b="0" i="0" sz="1787" u="none" cap="none" strike="noStrike">
                <a:solidFill>
                  <a:schemeClr val="lt1"/>
                </a:solidFill>
                <a:latin typeface="Calibri"/>
                <a:ea typeface="Calibri"/>
                <a:cs typeface="Calibri"/>
                <a:sym typeface="Calibri"/>
              </a:defRPr>
            </a:lvl8pPr>
            <a:lvl9pPr indent="-228600" lvl="8" marL="4114800" marR="0" rtl="0" algn="l">
              <a:spcBef>
                <a:spcPts val="358"/>
              </a:spcBef>
              <a:spcAft>
                <a:spcPts val="0"/>
              </a:spcAft>
              <a:buClr>
                <a:schemeClr val="lt1"/>
              </a:buClr>
              <a:buSzPts val="1788"/>
              <a:buFont typeface="Arial"/>
              <a:buNone/>
              <a:defRPr b="0" i="0" sz="1787" u="none" cap="none" strike="noStrike">
                <a:solidFill>
                  <a:schemeClr val="lt1"/>
                </a:solidFill>
                <a:latin typeface="Calibri"/>
                <a:ea typeface="Calibri"/>
                <a:cs typeface="Calibri"/>
                <a:sym typeface="Calibri"/>
              </a:defRPr>
            </a:lvl9pPr>
          </a:lstStyle>
          <a:p/>
        </p:txBody>
      </p:sp>
      <p:sp>
        <p:nvSpPr>
          <p:cNvPr id="27" name="Google Shape;27;p30"/>
          <p:cNvSpPr txBox="1"/>
          <p:nvPr>
            <p:ph idx="10" type="dt"/>
          </p:nvPr>
        </p:nvSpPr>
        <p:spPr>
          <a:xfrm>
            <a:off x="342903" y="9181398"/>
            <a:ext cx="1600200" cy="52740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912">
                <a:solidFill>
                  <a:schemeClr val="lt1"/>
                </a:solidFill>
                <a:latin typeface="Calibri"/>
                <a:ea typeface="Calibri"/>
                <a:cs typeface="Calibri"/>
                <a:sym typeface="Calibri"/>
              </a:defRPr>
            </a:lvl1pPr>
            <a:lvl2pPr lvl="1"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9pPr>
          </a:lstStyle>
          <a:p/>
        </p:txBody>
      </p:sp>
      <p:sp>
        <p:nvSpPr>
          <p:cNvPr id="28" name="Google Shape;28;p30"/>
          <p:cNvSpPr txBox="1"/>
          <p:nvPr>
            <p:ph idx="11" type="ftr"/>
          </p:nvPr>
        </p:nvSpPr>
        <p:spPr>
          <a:xfrm>
            <a:off x="2343155" y="9181398"/>
            <a:ext cx="2171699" cy="52740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912">
                <a:solidFill>
                  <a:schemeClr val="lt1"/>
                </a:solidFill>
                <a:latin typeface="Calibri"/>
                <a:ea typeface="Calibri"/>
                <a:cs typeface="Calibri"/>
                <a:sym typeface="Calibri"/>
              </a:defRPr>
            </a:lvl1pPr>
            <a:lvl2pPr lvl="1"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9pPr>
          </a:lstStyle>
          <a:p/>
        </p:txBody>
      </p:sp>
      <p:sp>
        <p:nvSpPr>
          <p:cNvPr id="29" name="Google Shape;29;p30"/>
          <p:cNvSpPr txBox="1"/>
          <p:nvPr>
            <p:ph idx="12" type="sldNum"/>
          </p:nvPr>
        </p:nvSpPr>
        <p:spPr>
          <a:xfrm>
            <a:off x="4914901" y="9181398"/>
            <a:ext cx="1600200" cy="527402"/>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912">
                <a:solidFill>
                  <a:schemeClr val="lt1"/>
                </a:solidFill>
                <a:latin typeface="Calibri"/>
                <a:ea typeface="Calibri"/>
                <a:cs typeface="Calibri"/>
                <a:sym typeface="Calibri"/>
              </a:defRPr>
            </a:lvl1pPr>
            <a:lvl2pPr indent="0" lvl="1" marL="0" marR="0" rtl="0" algn="l">
              <a:spcBef>
                <a:spcPts val="0"/>
              </a:spcBef>
              <a:buNone/>
              <a:defRPr sz="1912">
                <a:solidFill>
                  <a:schemeClr val="lt1"/>
                </a:solidFill>
                <a:latin typeface="Calibri"/>
                <a:ea typeface="Calibri"/>
                <a:cs typeface="Calibri"/>
                <a:sym typeface="Calibri"/>
              </a:defRPr>
            </a:lvl2pPr>
            <a:lvl3pPr indent="0" lvl="2" marL="0" marR="0" rtl="0" algn="l">
              <a:spcBef>
                <a:spcPts val="0"/>
              </a:spcBef>
              <a:buNone/>
              <a:defRPr sz="1912">
                <a:solidFill>
                  <a:schemeClr val="lt1"/>
                </a:solidFill>
                <a:latin typeface="Calibri"/>
                <a:ea typeface="Calibri"/>
                <a:cs typeface="Calibri"/>
                <a:sym typeface="Calibri"/>
              </a:defRPr>
            </a:lvl3pPr>
            <a:lvl4pPr indent="0" lvl="3" marL="0" marR="0" rtl="0" algn="l">
              <a:spcBef>
                <a:spcPts val="0"/>
              </a:spcBef>
              <a:buNone/>
              <a:defRPr sz="1912">
                <a:solidFill>
                  <a:schemeClr val="lt1"/>
                </a:solidFill>
                <a:latin typeface="Calibri"/>
                <a:ea typeface="Calibri"/>
                <a:cs typeface="Calibri"/>
                <a:sym typeface="Calibri"/>
              </a:defRPr>
            </a:lvl4pPr>
            <a:lvl5pPr indent="0" lvl="4" marL="0" marR="0" rtl="0" algn="l">
              <a:spcBef>
                <a:spcPts val="0"/>
              </a:spcBef>
              <a:buNone/>
              <a:defRPr sz="1912">
                <a:solidFill>
                  <a:schemeClr val="lt1"/>
                </a:solidFill>
                <a:latin typeface="Calibri"/>
                <a:ea typeface="Calibri"/>
                <a:cs typeface="Calibri"/>
                <a:sym typeface="Calibri"/>
              </a:defRPr>
            </a:lvl5pPr>
            <a:lvl6pPr indent="0" lvl="5" marL="0" marR="0" rtl="0" algn="l">
              <a:spcBef>
                <a:spcPts val="0"/>
              </a:spcBef>
              <a:buNone/>
              <a:defRPr sz="1912">
                <a:solidFill>
                  <a:schemeClr val="lt1"/>
                </a:solidFill>
                <a:latin typeface="Calibri"/>
                <a:ea typeface="Calibri"/>
                <a:cs typeface="Calibri"/>
                <a:sym typeface="Calibri"/>
              </a:defRPr>
            </a:lvl6pPr>
            <a:lvl7pPr indent="0" lvl="6" marL="0" marR="0" rtl="0" algn="l">
              <a:spcBef>
                <a:spcPts val="0"/>
              </a:spcBef>
              <a:buNone/>
              <a:defRPr sz="1912">
                <a:solidFill>
                  <a:schemeClr val="lt1"/>
                </a:solidFill>
                <a:latin typeface="Calibri"/>
                <a:ea typeface="Calibri"/>
                <a:cs typeface="Calibri"/>
                <a:sym typeface="Calibri"/>
              </a:defRPr>
            </a:lvl7pPr>
            <a:lvl8pPr indent="0" lvl="7" marL="0" marR="0" rtl="0" algn="l">
              <a:spcBef>
                <a:spcPts val="0"/>
              </a:spcBef>
              <a:buNone/>
              <a:defRPr sz="1912">
                <a:solidFill>
                  <a:schemeClr val="lt1"/>
                </a:solidFill>
                <a:latin typeface="Calibri"/>
                <a:ea typeface="Calibri"/>
                <a:cs typeface="Calibri"/>
                <a:sym typeface="Calibri"/>
              </a:defRPr>
            </a:lvl8pPr>
            <a:lvl9pPr indent="0" lvl="8" marL="0" marR="0" rtl="0" algn="l">
              <a:spcBef>
                <a:spcPts val="0"/>
              </a:spcBef>
              <a:buNone/>
              <a:defRPr sz="1912">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SG"/>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0" name="Shape 30"/>
        <p:cNvGrpSpPr/>
        <p:nvPr/>
      </p:nvGrpSpPr>
      <p:grpSpPr>
        <a:xfrm>
          <a:off x="0" y="0"/>
          <a:ext cx="0" cy="0"/>
          <a:chOff x="0" y="0"/>
          <a:chExt cx="0" cy="0"/>
        </a:xfrm>
      </p:grpSpPr>
      <p:sp>
        <p:nvSpPr>
          <p:cNvPr id="31" name="Google Shape;31;p31"/>
          <p:cNvSpPr txBox="1"/>
          <p:nvPr>
            <p:ph type="title"/>
          </p:nvPr>
        </p:nvSpPr>
        <p:spPr>
          <a:xfrm>
            <a:off x="342904" y="396700"/>
            <a:ext cx="6172201" cy="1651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lt1"/>
              </a:buClr>
              <a:buSzPts val="5619"/>
              <a:buFont typeface="Calibri"/>
              <a:buNone/>
              <a:defRPr b="0" i="0" sz="5619"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2" name="Google Shape;32;p31"/>
          <p:cNvSpPr txBox="1"/>
          <p:nvPr>
            <p:ph idx="1" type="body"/>
          </p:nvPr>
        </p:nvSpPr>
        <p:spPr>
          <a:xfrm>
            <a:off x="257180" y="3081867"/>
            <a:ext cx="2257425" cy="8715906"/>
          </a:xfrm>
          <a:prstGeom prst="rect">
            <a:avLst/>
          </a:prstGeom>
          <a:noFill/>
          <a:ln>
            <a:noFill/>
          </a:ln>
        </p:spPr>
        <p:txBody>
          <a:bodyPr anchorCtr="0" anchor="t" bIns="45700" lIns="91425" spcFirstLastPara="1" rIns="91425" wrap="square" tIns="45700">
            <a:noAutofit/>
          </a:bodyPr>
          <a:lstStyle>
            <a:lvl1pPr indent="-455675" lvl="0" marL="457200" marR="0" rtl="0" algn="l">
              <a:spcBef>
                <a:spcPts val="715"/>
              </a:spcBef>
              <a:spcAft>
                <a:spcPts val="0"/>
              </a:spcAft>
              <a:buClr>
                <a:schemeClr val="lt1"/>
              </a:buClr>
              <a:buSzPts val="3576"/>
              <a:buFont typeface="Arial"/>
              <a:buChar char="•"/>
              <a:defRPr b="0" i="0" sz="3575" u="none" cap="none" strike="noStrike">
                <a:solidFill>
                  <a:schemeClr val="lt1"/>
                </a:solidFill>
                <a:latin typeface="Calibri"/>
                <a:ea typeface="Calibri"/>
                <a:cs typeface="Calibri"/>
                <a:sym typeface="Calibri"/>
              </a:defRPr>
            </a:lvl1pPr>
            <a:lvl2pPr indent="-423291" lvl="1" marL="914400" marR="0" rtl="0" algn="l">
              <a:spcBef>
                <a:spcPts val="613"/>
              </a:spcBef>
              <a:spcAft>
                <a:spcPts val="0"/>
              </a:spcAft>
              <a:buClr>
                <a:schemeClr val="lt1"/>
              </a:buClr>
              <a:buSzPts val="3066"/>
              <a:buFont typeface="Arial"/>
              <a:buChar char="–"/>
              <a:defRPr b="0" i="0" sz="3066" u="none" cap="none" strike="noStrike">
                <a:solidFill>
                  <a:schemeClr val="lt1"/>
                </a:solidFill>
                <a:latin typeface="Calibri"/>
                <a:ea typeface="Calibri"/>
                <a:cs typeface="Calibri"/>
                <a:sym typeface="Calibri"/>
              </a:defRPr>
            </a:lvl2pPr>
            <a:lvl3pPr indent="-390779" lvl="2" marL="1371600" marR="0" rtl="0" algn="l">
              <a:spcBef>
                <a:spcPts val="511"/>
              </a:spcBef>
              <a:spcAft>
                <a:spcPts val="0"/>
              </a:spcAft>
              <a:buClr>
                <a:schemeClr val="lt1"/>
              </a:buClr>
              <a:buSzPts val="2554"/>
              <a:buFont typeface="Arial"/>
              <a:buChar char="•"/>
              <a:defRPr b="0" i="0" sz="2554" u="none" cap="none" strike="noStrike">
                <a:solidFill>
                  <a:schemeClr val="lt1"/>
                </a:solidFill>
                <a:latin typeface="Calibri"/>
                <a:ea typeface="Calibri"/>
                <a:cs typeface="Calibri"/>
                <a:sym typeface="Calibri"/>
              </a:defRPr>
            </a:lvl3pPr>
            <a:lvl4pPr indent="-374586" lvl="3" marL="1828800" marR="0" rtl="0" algn="l">
              <a:spcBef>
                <a:spcPts val="460"/>
              </a:spcBef>
              <a:spcAft>
                <a:spcPts val="0"/>
              </a:spcAft>
              <a:buClr>
                <a:schemeClr val="lt1"/>
              </a:buClr>
              <a:buSzPts val="2299"/>
              <a:buFont typeface="Arial"/>
              <a:buChar char="–"/>
              <a:defRPr b="0" i="0" sz="2299" u="none" cap="none" strike="noStrike">
                <a:solidFill>
                  <a:schemeClr val="lt1"/>
                </a:solidFill>
                <a:latin typeface="Calibri"/>
                <a:ea typeface="Calibri"/>
                <a:cs typeface="Calibri"/>
                <a:sym typeface="Calibri"/>
              </a:defRPr>
            </a:lvl4pPr>
            <a:lvl5pPr indent="-374586" lvl="4" marL="2286000" marR="0" rtl="0" algn="l">
              <a:spcBef>
                <a:spcPts val="460"/>
              </a:spcBef>
              <a:spcAft>
                <a:spcPts val="0"/>
              </a:spcAft>
              <a:buClr>
                <a:schemeClr val="lt1"/>
              </a:buClr>
              <a:buSzPts val="2299"/>
              <a:buFont typeface="Arial"/>
              <a:buChar char="»"/>
              <a:defRPr b="0" i="0" sz="2299" u="none" cap="none" strike="noStrike">
                <a:solidFill>
                  <a:schemeClr val="lt1"/>
                </a:solidFill>
                <a:latin typeface="Calibri"/>
                <a:ea typeface="Calibri"/>
                <a:cs typeface="Calibri"/>
                <a:sym typeface="Calibri"/>
              </a:defRPr>
            </a:lvl5pPr>
            <a:lvl6pPr indent="-374586" lvl="5" marL="2743200" marR="0" rtl="0" algn="l">
              <a:spcBef>
                <a:spcPts val="460"/>
              </a:spcBef>
              <a:spcAft>
                <a:spcPts val="0"/>
              </a:spcAft>
              <a:buClr>
                <a:schemeClr val="lt1"/>
              </a:buClr>
              <a:buSzPts val="2299"/>
              <a:buFont typeface="Arial"/>
              <a:buChar char="•"/>
              <a:defRPr b="0" i="0" sz="2299" u="none" cap="none" strike="noStrike">
                <a:solidFill>
                  <a:schemeClr val="lt1"/>
                </a:solidFill>
                <a:latin typeface="Calibri"/>
                <a:ea typeface="Calibri"/>
                <a:cs typeface="Calibri"/>
                <a:sym typeface="Calibri"/>
              </a:defRPr>
            </a:lvl6pPr>
            <a:lvl7pPr indent="-374586" lvl="6" marL="3200400" marR="0" rtl="0" algn="l">
              <a:spcBef>
                <a:spcPts val="460"/>
              </a:spcBef>
              <a:spcAft>
                <a:spcPts val="0"/>
              </a:spcAft>
              <a:buClr>
                <a:schemeClr val="lt1"/>
              </a:buClr>
              <a:buSzPts val="2299"/>
              <a:buFont typeface="Arial"/>
              <a:buChar char="•"/>
              <a:defRPr b="0" i="0" sz="2299" u="none" cap="none" strike="noStrike">
                <a:solidFill>
                  <a:schemeClr val="lt1"/>
                </a:solidFill>
                <a:latin typeface="Calibri"/>
                <a:ea typeface="Calibri"/>
                <a:cs typeface="Calibri"/>
                <a:sym typeface="Calibri"/>
              </a:defRPr>
            </a:lvl7pPr>
            <a:lvl8pPr indent="-374586" lvl="7" marL="3657600" marR="0" rtl="0" algn="l">
              <a:spcBef>
                <a:spcPts val="460"/>
              </a:spcBef>
              <a:spcAft>
                <a:spcPts val="0"/>
              </a:spcAft>
              <a:buClr>
                <a:schemeClr val="lt1"/>
              </a:buClr>
              <a:buSzPts val="2299"/>
              <a:buFont typeface="Arial"/>
              <a:buChar char="•"/>
              <a:defRPr b="0" i="0" sz="2299" u="none" cap="none" strike="noStrike">
                <a:solidFill>
                  <a:schemeClr val="lt1"/>
                </a:solidFill>
                <a:latin typeface="Calibri"/>
                <a:ea typeface="Calibri"/>
                <a:cs typeface="Calibri"/>
                <a:sym typeface="Calibri"/>
              </a:defRPr>
            </a:lvl8pPr>
            <a:lvl9pPr indent="-374586" lvl="8" marL="4114800" marR="0" rtl="0" algn="l">
              <a:spcBef>
                <a:spcPts val="460"/>
              </a:spcBef>
              <a:spcAft>
                <a:spcPts val="0"/>
              </a:spcAft>
              <a:buClr>
                <a:schemeClr val="lt1"/>
              </a:buClr>
              <a:buSzPts val="2299"/>
              <a:buFont typeface="Arial"/>
              <a:buChar char="•"/>
              <a:defRPr b="0" i="0" sz="2299" u="none" cap="none" strike="noStrike">
                <a:solidFill>
                  <a:schemeClr val="lt1"/>
                </a:solidFill>
                <a:latin typeface="Calibri"/>
                <a:ea typeface="Calibri"/>
                <a:cs typeface="Calibri"/>
                <a:sym typeface="Calibri"/>
              </a:defRPr>
            </a:lvl9pPr>
          </a:lstStyle>
          <a:p/>
        </p:txBody>
      </p:sp>
      <p:sp>
        <p:nvSpPr>
          <p:cNvPr id="33" name="Google Shape;33;p31"/>
          <p:cNvSpPr txBox="1"/>
          <p:nvPr>
            <p:ph idx="2" type="body"/>
          </p:nvPr>
        </p:nvSpPr>
        <p:spPr>
          <a:xfrm>
            <a:off x="2628904" y="3081867"/>
            <a:ext cx="2257425" cy="8715906"/>
          </a:xfrm>
          <a:prstGeom prst="rect">
            <a:avLst/>
          </a:prstGeom>
          <a:noFill/>
          <a:ln>
            <a:noFill/>
          </a:ln>
        </p:spPr>
        <p:txBody>
          <a:bodyPr anchorCtr="0" anchor="t" bIns="45700" lIns="91425" spcFirstLastPara="1" rIns="91425" wrap="square" tIns="45700">
            <a:noAutofit/>
          </a:bodyPr>
          <a:lstStyle>
            <a:lvl1pPr indent="-455675" lvl="0" marL="457200" marR="0" rtl="0" algn="l">
              <a:spcBef>
                <a:spcPts val="715"/>
              </a:spcBef>
              <a:spcAft>
                <a:spcPts val="0"/>
              </a:spcAft>
              <a:buClr>
                <a:schemeClr val="lt1"/>
              </a:buClr>
              <a:buSzPts val="3576"/>
              <a:buFont typeface="Arial"/>
              <a:buChar char="•"/>
              <a:defRPr b="0" i="0" sz="3575" u="none" cap="none" strike="noStrike">
                <a:solidFill>
                  <a:schemeClr val="lt1"/>
                </a:solidFill>
                <a:latin typeface="Calibri"/>
                <a:ea typeface="Calibri"/>
                <a:cs typeface="Calibri"/>
                <a:sym typeface="Calibri"/>
              </a:defRPr>
            </a:lvl1pPr>
            <a:lvl2pPr indent="-423291" lvl="1" marL="914400" marR="0" rtl="0" algn="l">
              <a:spcBef>
                <a:spcPts val="613"/>
              </a:spcBef>
              <a:spcAft>
                <a:spcPts val="0"/>
              </a:spcAft>
              <a:buClr>
                <a:schemeClr val="lt1"/>
              </a:buClr>
              <a:buSzPts val="3066"/>
              <a:buFont typeface="Arial"/>
              <a:buChar char="–"/>
              <a:defRPr b="0" i="0" sz="3066" u="none" cap="none" strike="noStrike">
                <a:solidFill>
                  <a:schemeClr val="lt1"/>
                </a:solidFill>
                <a:latin typeface="Calibri"/>
                <a:ea typeface="Calibri"/>
                <a:cs typeface="Calibri"/>
                <a:sym typeface="Calibri"/>
              </a:defRPr>
            </a:lvl2pPr>
            <a:lvl3pPr indent="-390779" lvl="2" marL="1371600" marR="0" rtl="0" algn="l">
              <a:spcBef>
                <a:spcPts val="511"/>
              </a:spcBef>
              <a:spcAft>
                <a:spcPts val="0"/>
              </a:spcAft>
              <a:buClr>
                <a:schemeClr val="lt1"/>
              </a:buClr>
              <a:buSzPts val="2554"/>
              <a:buFont typeface="Arial"/>
              <a:buChar char="•"/>
              <a:defRPr b="0" i="0" sz="2554" u="none" cap="none" strike="noStrike">
                <a:solidFill>
                  <a:schemeClr val="lt1"/>
                </a:solidFill>
                <a:latin typeface="Calibri"/>
                <a:ea typeface="Calibri"/>
                <a:cs typeface="Calibri"/>
                <a:sym typeface="Calibri"/>
              </a:defRPr>
            </a:lvl3pPr>
            <a:lvl4pPr indent="-374586" lvl="3" marL="1828800" marR="0" rtl="0" algn="l">
              <a:spcBef>
                <a:spcPts val="460"/>
              </a:spcBef>
              <a:spcAft>
                <a:spcPts val="0"/>
              </a:spcAft>
              <a:buClr>
                <a:schemeClr val="lt1"/>
              </a:buClr>
              <a:buSzPts val="2299"/>
              <a:buFont typeface="Arial"/>
              <a:buChar char="–"/>
              <a:defRPr b="0" i="0" sz="2299" u="none" cap="none" strike="noStrike">
                <a:solidFill>
                  <a:schemeClr val="lt1"/>
                </a:solidFill>
                <a:latin typeface="Calibri"/>
                <a:ea typeface="Calibri"/>
                <a:cs typeface="Calibri"/>
                <a:sym typeface="Calibri"/>
              </a:defRPr>
            </a:lvl4pPr>
            <a:lvl5pPr indent="-374586" lvl="4" marL="2286000" marR="0" rtl="0" algn="l">
              <a:spcBef>
                <a:spcPts val="460"/>
              </a:spcBef>
              <a:spcAft>
                <a:spcPts val="0"/>
              </a:spcAft>
              <a:buClr>
                <a:schemeClr val="lt1"/>
              </a:buClr>
              <a:buSzPts val="2299"/>
              <a:buFont typeface="Arial"/>
              <a:buChar char="»"/>
              <a:defRPr b="0" i="0" sz="2299" u="none" cap="none" strike="noStrike">
                <a:solidFill>
                  <a:schemeClr val="lt1"/>
                </a:solidFill>
                <a:latin typeface="Calibri"/>
                <a:ea typeface="Calibri"/>
                <a:cs typeface="Calibri"/>
                <a:sym typeface="Calibri"/>
              </a:defRPr>
            </a:lvl5pPr>
            <a:lvl6pPr indent="-374586" lvl="5" marL="2743200" marR="0" rtl="0" algn="l">
              <a:spcBef>
                <a:spcPts val="460"/>
              </a:spcBef>
              <a:spcAft>
                <a:spcPts val="0"/>
              </a:spcAft>
              <a:buClr>
                <a:schemeClr val="lt1"/>
              </a:buClr>
              <a:buSzPts val="2299"/>
              <a:buFont typeface="Arial"/>
              <a:buChar char="•"/>
              <a:defRPr b="0" i="0" sz="2299" u="none" cap="none" strike="noStrike">
                <a:solidFill>
                  <a:schemeClr val="lt1"/>
                </a:solidFill>
                <a:latin typeface="Calibri"/>
                <a:ea typeface="Calibri"/>
                <a:cs typeface="Calibri"/>
                <a:sym typeface="Calibri"/>
              </a:defRPr>
            </a:lvl6pPr>
            <a:lvl7pPr indent="-374586" lvl="6" marL="3200400" marR="0" rtl="0" algn="l">
              <a:spcBef>
                <a:spcPts val="460"/>
              </a:spcBef>
              <a:spcAft>
                <a:spcPts val="0"/>
              </a:spcAft>
              <a:buClr>
                <a:schemeClr val="lt1"/>
              </a:buClr>
              <a:buSzPts val="2299"/>
              <a:buFont typeface="Arial"/>
              <a:buChar char="•"/>
              <a:defRPr b="0" i="0" sz="2299" u="none" cap="none" strike="noStrike">
                <a:solidFill>
                  <a:schemeClr val="lt1"/>
                </a:solidFill>
                <a:latin typeface="Calibri"/>
                <a:ea typeface="Calibri"/>
                <a:cs typeface="Calibri"/>
                <a:sym typeface="Calibri"/>
              </a:defRPr>
            </a:lvl7pPr>
            <a:lvl8pPr indent="-374586" lvl="7" marL="3657600" marR="0" rtl="0" algn="l">
              <a:spcBef>
                <a:spcPts val="460"/>
              </a:spcBef>
              <a:spcAft>
                <a:spcPts val="0"/>
              </a:spcAft>
              <a:buClr>
                <a:schemeClr val="lt1"/>
              </a:buClr>
              <a:buSzPts val="2299"/>
              <a:buFont typeface="Arial"/>
              <a:buChar char="•"/>
              <a:defRPr b="0" i="0" sz="2299" u="none" cap="none" strike="noStrike">
                <a:solidFill>
                  <a:schemeClr val="lt1"/>
                </a:solidFill>
                <a:latin typeface="Calibri"/>
                <a:ea typeface="Calibri"/>
                <a:cs typeface="Calibri"/>
                <a:sym typeface="Calibri"/>
              </a:defRPr>
            </a:lvl8pPr>
            <a:lvl9pPr indent="-374586" lvl="8" marL="4114800" marR="0" rtl="0" algn="l">
              <a:spcBef>
                <a:spcPts val="460"/>
              </a:spcBef>
              <a:spcAft>
                <a:spcPts val="0"/>
              </a:spcAft>
              <a:buClr>
                <a:schemeClr val="lt1"/>
              </a:buClr>
              <a:buSzPts val="2299"/>
              <a:buFont typeface="Arial"/>
              <a:buChar char="•"/>
              <a:defRPr b="0" i="0" sz="2299" u="none" cap="none" strike="noStrike">
                <a:solidFill>
                  <a:schemeClr val="lt1"/>
                </a:solidFill>
                <a:latin typeface="Calibri"/>
                <a:ea typeface="Calibri"/>
                <a:cs typeface="Calibri"/>
                <a:sym typeface="Calibri"/>
              </a:defRPr>
            </a:lvl9pPr>
          </a:lstStyle>
          <a:p/>
        </p:txBody>
      </p:sp>
      <p:sp>
        <p:nvSpPr>
          <p:cNvPr id="34" name="Google Shape;34;p31"/>
          <p:cNvSpPr txBox="1"/>
          <p:nvPr>
            <p:ph idx="10" type="dt"/>
          </p:nvPr>
        </p:nvSpPr>
        <p:spPr>
          <a:xfrm>
            <a:off x="342903" y="9181398"/>
            <a:ext cx="1600200" cy="52740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912">
                <a:solidFill>
                  <a:schemeClr val="lt1"/>
                </a:solidFill>
                <a:latin typeface="Calibri"/>
                <a:ea typeface="Calibri"/>
                <a:cs typeface="Calibri"/>
                <a:sym typeface="Calibri"/>
              </a:defRPr>
            </a:lvl1pPr>
            <a:lvl2pPr lvl="1"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9pPr>
          </a:lstStyle>
          <a:p/>
        </p:txBody>
      </p:sp>
      <p:sp>
        <p:nvSpPr>
          <p:cNvPr id="35" name="Google Shape;35;p31"/>
          <p:cNvSpPr txBox="1"/>
          <p:nvPr>
            <p:ph idx="11" type="ftr"/>
          </p:nvPr>
        </p:nvSpPr>
        <p:spPr>
          <a:xfrm>
            <a:off x="2343155" y="9181398"/>
            <a:ext cx="2171699" cy="52740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912">
                <a:solidFill>
                  <a:schemeClr val="lt1"/>
                </a:solidFill>
                <a:latin typeface="Calibri"/>
                <a:ea typeface="Calibri"/>
                <a:cs typeface="Calibri"/>
                <a:sym typeface="Calibri"/>
              </a:defRPr>
            </a:lvl1pPr>
            <a:lvl2pPr lvl="1"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9pPr>
          </a:lstStyle>
          <a:p/>
        </p:txBody>
      </p:sp>
      <p:sp>
        <p:nvSpPr>
          <p:cNvPr id="36" name="Google Shape;36;p31"/>
          <p:cNvSpPr txBox="1"/>
          <p:nvPr>
            <p:ph idx="12" type="sldNum"/>
          </p:nvPr>
        </p:nvSpPr>
        <p:spPr>
          <a:xfrm>
            <a:off x="4914901" y="9181398"/>
            <a:ext cx="1600200" cy="527402"/>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912">
                <a:solidFill>
                  <a:schemeClr val="lt1"/>
                </a:solidFill>
                <a:latin typeface="Calibri"/>
                <a:ea typeface="Calibri"/>
                <a:cs typeface="Calibri"/>
                <a:sym typeface="Calibri"/>
              </a:defRPr>
            </a:lvl1pPr>
            <a:lvl2pPr indent="0" lvl="1" marL="0" marR="0" rtl="0" algn="l">
              <a:spcBef>
                <a:spcPts val="0"/>
              </a:spcBef>
              <a:buNone/>
              <a:defRPr sz="1912">
                <a:solidFill>
                  <a:schemeClr val="lt1"/>
                </a:solidFill>
                <a:latin typeface="Calibri"/>
                <a:ea typeface="Calibri"/>
                <a:cs typeface="Calibri"/>
                <a:sym typeface="Calibri"/>
              </a:defRPr>
            </a:lvl2pPr>
            <a:lvl3pPr indent="0" lvl="2" marL="0" marR="0" rtl="0" algn="l">
              <a:spcBef>
                <a:spcPts val="0"/>
              </a:spcBef>
              <a:buNone/>
              <a:defRPr sz="1912">
                <a:solidFill>
                  <a:schemeClr val="lt1"/>
                </a:solidFill>
                <a:latin typeface="Calibri"/>
                <a:ea typeface="Calibri"/>
                <a:cs typeface="Calibri"/>
                <a:sym typeface="Calibri"/>
              </a:defRPr>
            </a:lvl3pPr>
            <a:lvl4pPr indent="0" lvl="3" marL="0" marR="0" rtl="0" algn="l">
              <a:spcBef>
                <a:spcPts val="0"/>
              </a:spcBef>
              <a:buNone/>
              <a:defRPr sz="1912">
                <a:solidFill>
                  <a:schemeClr val="lt1"/>
                </a:solidFill>
                <a:latin typeface="Calibri"/>
                <a:ea typeface="Calibri"/>
                <a:cs typeface="Calibri"/>
                <a:sym typeface="Calibri"/>
              </a:defRPr>
            </a:lvl4pPr>
            <a:lvl5pPr indent="0" lvl="4" marL="0" marR="0" rtl="0" algn="l">
              <a:spcBef>
                <a:spcPts val="0"/>
              </a:spcBef>
              <a:buNone/>
              <a:defRPr sz="1912">
                <a:solidFill>
                  <a:schemeClr val="lt1"/>
                </a:solidFill>
                <a:latin typeface="Calibri"/>
                <a:ea typeface="Calibri"/>
                <a:cs typeface="Calibri"/>
                <a:sym typeface="Calibri"/>
              </a:defRPr>
            </a:lvl5pPr>
            <a:lvl6pPr indent="0" lvl="5" marL="0" marR="0" rtl="0" algn="l">
              <a:spcBef>
                <a:spcPts val="0"/>
              </a:spcBef>
              <a:buNone/>
              <a:defRPr sz="1912">
                <a:solidFill>
                  <a:schemeClr val="lt1"/>
                </a:solidFill>
                <a:latin typeface="Calibri"/>
                <a:ea typeface="Calibri"/>
                <a:cs typeface="Calibri"/>
                <a:sym typeface="Calibri"/>
              </a:defRPr>
            </a:lvl6pPr>
            <a:lvl7pPr indent="0" lvl="6" marL="0" marR="0" rtl="0" algn="l">
              <a:spcBef>
                <a:spcPts val="0"/>
              </a:spcBef>
              <a:buNone/>
              <a:defRPr sz="1912">
                <a:solidFill>
                  <a:schemeClr val="lt1"/>
                </a:solidFill>
                <a:latin typeface="Calibri"/>
                <a:ea typeface="Calibri"/>
                <a:cs typeface="Calibri"/>
                <a:sym typeface="Calibri"/>
              </a:defRPr>
            </a:lvl7pPr>
            <a:lvl8pPr indent="0" lvl="7" marL="0" marR="0" rtl="0" algn="l">
              <a:spcBef>
                <a:spcPts val="0"/>
              </a:spcBef>
              <a:buNone/>
              <a:defRPr sz="1912">
                <a:solidFill>
                  <a:schemeClr val="lt1"/>
                </a:solidFill>
                <a:latin typeface="Calibri"/>
                <a:ea typeface="Calibri"/>
                <a:cs typeface="Calibri"/>
                <a:sym typeface="Calibri"/>
              </a:defRPr>
            </a:lvl8pPr>
            <a:lvl9pPr indent="0" lvl="8" marL="0" marR="0" rtl="0" algn="l">
              <a:spcBef>
                <a:spcPts val="0"/>
              </a:spcBef>
              <a:buNone/>
              <a:defRPr sz="1912">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SG"/>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7" name="Shape 37"/>
        <p:cNvGrpSpPr/>
        <p:nvPr/>
      </p:nvGrpSpPr>
      <p:grpSpPr>
        <a:xfrm>
          <a:off x="0" y="0"/>
          <a:ext cx="0" cy="0"/>
          <a:chOff x="0" y="0"/>
          <a:chExt cx="0" cy="0"/>
        </a:xfrm>
      </p:grpSpPr>
      <p:sp>
        <p:nvSpPr>
          <p:cNvPr id="38" name="Google Shape;38;p32"/>
          <p:cNvSpPr txBox="1"/>
          <p:nvPr>
            <p:ph type="title"/>
          </p:nvPr>
        </p:nvSpPr>
        <p:spPr>
          <a:xfrm>
            <a:off x="342904" y="396700"/>
            <a:ext cx="6172201" cy="1651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lt1"/>
              </a:buClr>
              <a:buSzPts val="5619"/>
              <a:buFont typeface="Calibri"/>
              <a:buNone/>
              <a:defRPr b="0" i="0" sz="5619"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9" name="Google Shape;39;p32"/>
          <p:cNvSpPr txBox="1"/>
          <p:nvPr>
            <p:ph idx="1" type="body"/>
          </p:nvPr>
        </p:nvSpPr>
        <p:spPr>
          <a:xfrm>
            <a:off x="342902" y="2217389"/>
            <a:ext cx="3030142" cy="924101"/>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613"/>
              </a:spcBef>
              <a:spcAft>
                <a:spcPts val="0"/>
              </a:spcAft>
              <a:buClr>
                <a:schemeClr val="lt1"/>
              </a:buClr>
              <a:buSzPts val="3066"/>
              <a:buFont typeface="Arial"/>
              <a:buNone/>
              <a:defRPr b="1" i="0" sz="3066" u="none" cap="none" strike="noStrike">
                <a:solidFill>
                  <a:schemeClr val="lt1"/>
                </a:solidFill>
                <a:latin typeface="Calibri"/>
                <a:ea typeface="Calibri"/>
                <a:cs typeface="Calibri"/>
                <a:sym typeface="Calibri"/>
              </a:defRPr>
            </a:lvl1pPr>
            <a:lvl2pPr indent="-228600" lvl="1" marL="914400" marR="0" rtl="0" algn="l">
              <a:spcBef>
                <a:spcPts val="511"/>
              </a:spcBef>
              <a:spcAft>
                <a:spcPts val="0"/>
              </a:spcAft>
              <a:buClr>
                <a:schemeClr val="lt1"/>
              </a:buClr>
              <a:buSzPts val="2554"/>
              <a:buFont typeface="Arial"/>
              <a:buNone/>
              <a:defRPr b="1" i="0" sz="2554" u="none" cap="none" strike="noStrike">
                <a:solidFill>
                  <a:schemeClr val="lt1"/>
                </a:solidFill>
                <a:latin typeface="Calibri"/>
                <a:ea typeface="Calibri"/>
                <a:cs typeface="Calibri"/>
                <a:sym typeface="Calibri"/>
              </a:defRPr>
            </a:lvl2pPr>
            <a:lvl3pPr indent="-228600" lvl="2" marL="1371600" marR="0" rtl="0" algn="l">
              <a:spcBef>
                <a:spcPts val="460"/>
              </a:spcBef>
              <a:spcAft>
                <a:spcPts val="0"/>
              </a:spcAft>
              <a:buClr>
                <a:schemeClr val="lt1"/>
              </a:buClr>
              <a:buSzPts val="2299"/>
              <a:buFont typeface="Arial"/>
              <a:buNone/>
              <a:defRPr b="1" i="0" sz="2299" u="none" cap="none" strike="noStrike">
                <a:solidFill>
                  <a:schemeClr val="lt1"/>
                </a:solidFill>
                <a:latin typeface="Calibri"/>
                <a:ea typeface="Calibri"/>
                <a:cs typeface="Calibri"/>
                <a:sym typeface="Calibri"/>
              </a:defRPr>
            </a:lvl3pPr>
            <a:lvl4pPr indent="-228600" lvl="3" marL="1828800" marR="0" rtl="0" algn="l">
              <a:spcBef>
                <a:spcPts val="409"/>
              </a:spcBef>
              <a:spcAft>
                <a:spcPts val="0"/>
              </a:spcAft>
              <a:buClr>
                <a:schemeClr val="lt1"/>
              </a:buClr>
              <a:buSzPts val="2043"/>
              <a:buFont typeface="Arial"/>
              <a:buNone/>
              <a:defRPr b="1" i="0" sz="2043" u="none" cap="none" strike="noStrike">
                <a:solidFill>
                  <a:schemeClr val="lt1"/>
                </a:solidFill>
                <a:latin typeface="Calibri"/>
                <a:ea typeface="Calibri"/>
                <a:cs typeface="Calibri"/>
                <a:sym typeface="Calibri"/>
              </a:defRPr>
            </a:lvl4pPr>
            <a:lvl5pPr indent="-228600" lvl="4" marL="2286000" marR="0" rtl="0" algn="l">
              <a:spcBef>
                <a:spcPts val="409"/>
              </a:spcBef>
              <a:spcAft>
                <a:spcPts val="0"/>
              </a:spcAft>
              <a:buClr>
                <a:schemeClr val="lt1"/>
              </a:buClr>
              <a:buSzPts val="2043"/>
              <a:buFont typeface="Arial"/>
              <a:buNone/>
              <a:defRPr b="1" i="0" sz="2043" u="none" cap="none" strike="noStrike">
                <a:solidFill>
                  <a:schemeClr val="lt1"/>
                </a:solidFill>
                <a:latin typeface="Calibri"/>
                <a:ea typeface="Calibri"/>
                <a:cs typeface="Calibri"/>
                <a:sym typeface="Calibri"/>
              </a:defRPr>
            </a:lvl5pPr>
            <a:lvl6pPr indent="-228600" lvl="5" marL="2743200" marR="0" rtl="0" algn="l">
              <a:spcBef>
                <a:spcPts val="409"/>
              </a:spcBef>
              <a:spcAft>
                <a:spcPts val="0"/>
              </a:spcAft>
              <a:buClr>
                <a:schemeClr val="lt1"/>
              </a:buClr>
              <a:buSzPts val="2043"/>
              <a:buFont typeface="Arial"/>
              <a:buNone/>
              <a:defRPr b="1" i="0" sz="2043" u="none" cap="none" strike="noStrike">
                <a:solidFill>
                  <a:schemeClr val="lt1"/>
                </a:solidFill>
                <a:latin typeface="Calibri"/>
                <a:ea typeface="Calibri"/>
                <a:cs typeface="Calibri"/>
                <a:sym typeface="Calibri"/>
              </a:defRPr>
            </a:lvl6pPr>
            <a:lvl7pPr indent="-228600" lvl="6" marL="3200400" marR="0" rtl="0" algn="l">
              <a:spcBef>
                <a:spcPts val="409"/>
              </a:spcBef>
              <a:spcAft>
                <a:spcPts val="0"/>
              </a:spcAft>
              <a:buClr>
                <a:schemeClr val="lt1"/>
              </a:buClr>
              <a:buSzPts val="2043"/>
              <a:buFont typeface="Arial"/>
              <a:buNone/>
              <a:defRPr b="1" i="0" sz="2043" u="none" cap="none" strike="noStrike">
                <a:solidFill>
                  <a:schemeClr val="lt1"/>
                </a:solidFill>
                <a:latin typeface="Calibri"/>
                <a:ea typeface="Calibri"/>
                <a:cs typeface="Calibri"/>
                <a:sym typeface="Calibri"/>
              </a:defRPr>
            </a:lvl7pPr>
            <a:lvl8pPr indent="-228600" lvl="7" marL="3657600" marR="0" rtl="0" algn="l">
              <a:spcBef>
                <a:spcPts val="409"/>
              </a:spcBef>
              <a:spcAft>
                <a:spcPts val="0"/>
              </a:spcAft>
              <a:buClr>
                <a:schemeClr val="lt1"/>
              </a:buClr>
              <a:buSzPts val="2043"/>
              <a:buFont typeface="Arial"/>
              <a:buNone/>
              <a:defRPr b="1" i="0" sz="2043" u="none" cap="none" strike="noStrike">
                <a:solidFill>
                  <a:schemeClr val="lt1"/>
                </a:solidFill>
                <a:latin typeface="Calibri"/>
                <a:ea typeface="Calibri"/>
                <a:cs typeface="Calibri"/>
                <a:sym typeface="Calibri"/>
              </a:defRPr>
            </a:lvl8pPr>
            <a:lvl9pPr indent="-228600" lvl="8" marL="4114800" marR="0" rtl="0" algn="l">
              <a:spcBef>
                <a:spcPts val="409"/>
              </a:spcBef>
              <a:spcAft>
                <a:spcPts val="0"/>
              </a:spcAft>
              <a:buClr>
                <a:schemeClr val="lt1"/>
              </a:buClr>
              <a:buSzPts val="2043"/>
              <a:buFont typeface="Arial"/>
              <a:buNone/>
              <a:defRPr b="1" i="0" sz="2043" u="none" cap="none" strike="noStrike">
                <a:solidFill>
                  <a:schemeClr val="lt1"/>
                </a:solidFill>
                <a:latin typeface="Calibri"/>
                <a:ea typeface="Calibri"/>
                <a:cs typeface="Calibri"/>
                <a:sym typeface="Calibri"/>
              </a:defRPr>
            </a:lvl9pPr>
          </a:lstStyle>
          <a:p/>
        </p:txBody>
      </p:sp>
      <p:sp>
        <p:nvSpPr>
          <p:cNvPr id="40" name="Google Shape;40;p32"/>
          <p:cNvSpPr txBox="1"/>
          <p:nvPr>
            <p:ph idx="2" type="body"/>
          </p:nvPr>
        </p:nvSpPr>
        <p:spPr>
          <a:xfrm>
            <a:off x="342902" y="3141489"/>
            <a:ext cx="3030142" cy="5707415"/>
          </a:xfrm>
          <a:prstGeom prst="rect">
            <a:avLst/>
          </a:prstGeom>
          <a:noFill/>
          <a:ln>
            <a:noFill/>
          </a:ln>
        </p:spPr>
        <p:txBody>
          <a:bodyPr anchorCtr="0" anchor="t" bIns="45700" lIns="91425" spcFirstLastPara="1" rIns="91425" wrap="square" tIns="45700">
            <a:noAutofit/>
          </a:bodyPr>
          <a:lstStyle>
            <a:lvl1pPr indent="-423291" lvl="0" marL="457200" marR="0" rtl="0" algn="l">
              <a:spcBef>
                <a:spcPts val="613"/>
              </a:spcBef>
              <a:spcAft>
                <a:spcPts val="0"/>
              </a:spcAft>
              <a:buClr>
                <a:schemeClr val="lt1"/>
              </a:buClr>
              <a:buSzPts val="3066"/>
              <a:buFont typeface="Arial"/>
              <a:buChar char="•"/>
              <a:defRPr b="0" i="0" sz="3066" u="none" cap="none" strike="noStrike">
                <a:solidFill>
                  <a:schemeClr val="lt1"/>
                </a:solidFill>
                <a:latin typeface="Calibri"/>
                <a:ea typeface="Calibri"/>
                <a:cs typeface="Calibri"/>
                <a:sym typeface="Calibri"/>
              </a:defRPr>
            </a:lvl1pPr>
            <a:lvl2pPr indent="-390779" lvl="1" marL="914400" marR="0" rtl="0" algn="l">
              <a:spcBef>
                <a:spcPts val="511"/>
              </a:spcBef>
              <a:spcAft>
                <a:spcPts val="0"/>
              </a:spcAft>
              <a:buClr>
                <a:schemeClr val="lt1"/>
              </a:buClr>
              <a:buSzPts val="2554"/>
              <a:buFont typeface="Arial"/>
              <a:buChar char="–"/>
              <a:defRPr b="0" i="0" sz="2554" u="none" cap="none" strike="noStrike">
                <a:solidFill>
                  <a:schemeClr val="lt1"/>
                </a:solidFill>
                <a:latin typeface="Calibri"/>
                <a:ea typeface="Calibri"/>
                <a:cs typeface="Calibri"/>
                <a:sym typeface="Calibri"/>
              </a:defRPr>
            </a:lvl2pPr>
            <a:lvl3pPr indent="-374586" lvl="2" marL="1371600" marR="0" rtl="0" algn="l">
              <a:spcBef>
                <a:spcPts val="460"/>
              </a:spcBef>
              <a:spcAft>
                <a:spcPts val="0"/>
              </a:spcAft>
              <a:buClr>
                <a:schemeClr val="lt1"/>
              </a:buClr>
              <a:buSzPts val="2299"/>
              <a:buFont typeface="Arial"/>
              <a:buChar char="•"/>
              <a:defRPr b="0" i="0" sz="2299" u="none" cap="none" strike="noStrike">
                <a:solidFill>
                  <a:schemeClr val="lt1"/>
                </a:solidFill>
                <a:latin typeface="Calibri"/>
                <a:ea typeface="Calibri"/>
                <a:cs typeface="Calibri"/>
                <a:sym typeface="Calibri"/>
              </a:defRPr>
            </a:lvl3pPr>
            <a:lvl4pPr indent="-358330" lvl="3" marL="1828800" marR="0" rtl="0" algn="l">
              <a:spcBef>
                <a:spcPts val="409"/>
              </a:spcBef>
              <a:spcAft>
                <a:spcPts val="0"/>
              </a:spcAft>
              <a:buClr>
                <a:schemeClr val="lt1"/>
              </a:buClr>
              <a:buSzPts val="2043"/>
              <a:buFont typeface="Arial"/>
              <a:buChar char="–"/>
              <a:defRPr b="0" i="0" sz="2043" u="none" cap="none" strike="noStrike">
                <a:solidFill>
                  <a:schemeClr val="lt1"/>
                </a:solidFill>
                <a:latin typeface="Calibri"/>
                <a:ea typeface="Calibri"/>
                <a:cs typeface="Calibri"/>
                <a:sym typeface="Calibri"/>
              </a:defRPr>
            </a:lvl4pPr>
            <a:lvl5pPr indent="-358330" lvl="4" marL="2286000" marR="0" rtl="0" algn="l">
              <a:spcBef>
                <a:spcPts val="409"/>
              </a:spcBef>
              <a:spcAft>
                <a:spcPts val="0"/>
              </a:spcAft>
              <a:buClr>
                <a:schemeClr val="lt1"/>
              </a:buClr>
              <a:buSzPts val="2043"/>
              <a:buFont typeface="Arial"/>
              <a:buChar char="»"/>
              <a:defRPr b="0" i="0" sz="2043" u="none" cap="none" strike="noStrike">
                <a:solidFill>
                  <a:schemeClr val="lt1"/>
                </a:solidFill>
                <a:latin typeface="Calibri"/>
                <a:ea typeface="Calibri"/>
                <a:cs typeface="Calibri"/>
                <a:sym typeface="Calibri"/>
              </a:defRPr>
            </a:lvl5pPr>
            <a:lvl6pPr indent="-358330" lvl="5" marL="2743200" marR="0" rtl="0" algn="l">
              <a:spcBef>
                <a:spcPts val="409"/>
              </a:spcBef>
              <a:spcAft>
                <a:spcPts val="0"/>
              </a:spcAft>
              <a:buClr>
                <a:schemeClr val="lt1"/>
              </a:buClr>
              <a:buSzPts val="2043"/>
              <a:buFont typeface="Arial"/>
              <a:buChar char="•"/>
              <a:defRPr b="0" i="0" sz="2043" u="none" cap="none" strike="noStrike">
                <a:solidFill>
                  <a:schemeClr val="lt1"/>
                </a:solidFill>
                <a:latin typeface="Calibri"/>
                <a:ea typeface="Calibri"/>
                <a:cs typeface="Calibri"/>
                <a:sym typeface="Calibri"/>
              </a:defRPr>
            </a:lvl6pPr>
            <a:lvl7pPr indent="-358330" lvl="6" marL="3200400" marR="0" rtl="0" algn="l">
              <a:spcBef>
                <a:spcPts val="409"/>
              </a:spcBef>
              <a:spcAft>
                <a:spcPts val="0"/>
              </a:spcAft>
              <a:buClr>
                <a:schemeClr val="lt1"/>
              </a:buClr>
              <a:buSzPts val="2043"/>
              <a:buFont typeface="Arial"/>
              <a:buChar char="•"/>
              <a:defRPr b="0" i="0" sz="2043" u="none" cap="none" strike="noStrike">
                <a:solidFill>
                  <a:schemeClr val="lt1"/>
                </a:solidFill>
                <a:latin typeface="Calibri"/>
                <a:ea typeface="Calibri"/>
                <a:cs typeface="Calibri"/>
                <a:sym typeface="Calibri"/>
              </a:defRPr>
            </a:lvl7pPr>
            <a:lvl8pPr indent="-358330" lvl="7" marL="3657600" marR="0" rtl="0" algn="l">
              <a:spcBef>
                <a:spcPts val="409"/>
              </a:spcBef>
              <a:spcAft>
                <a:spcPts val="0"/>
              </a:spcAft>
              <a:buClr>
                <a:schemeClr val="lt1"/>
              </a:buClr>
              <a:buSzPts val="2043"/>
              <a:buFont typeface="Arial"/>
              <a:buChar char="•"/>
              <a:defRPr b="0" i="0" sz="2043" u="none" cap="none" strike="noStrike">
                <a:solidFill>
                  <a:schemeClr val="lt1"/>
                </a:solidFill>
                <a:latin typeface="Calibri"/>
                <a:ea typeface="Calibri"/>
                <a:cs typeface="Calibri"/>
                <a:sym typeface="Calibri"/>
              </a:defRPr>
            </a:lvl8pPr>
            <a:lvl9pPr indent="-358330" lvl="8" marL="4114800" marR="0" rtl="0" algn="l">
              <a:spcBef>
                <a:spcPts val="409"/>
              </a:spcBef>
              <a:spcAft>
                <a:spcPts val="0"/>
              </a:spcAft>
              <a:buClr>
                <a:schemeClr val="lt1"/>
              </a:buClr>
              <a:buSzPts val="2043"/>
              <a:buFont typeface="Arial"/>
              <a:buChar char="•"/>
              <a:defRPr b="0" i="0" sz="2043" u="none" cap="none" strike="noStrike">
                <a:solidFill>
                  <a:schemeClr val="lt1"/>
                </a:solidFill>
                <a:latin typeface="Calibri"/>
                <a:ea typeface="Calibri"/>
                <a:cs typeface="Calibri"/>
                <a:sym typeface="Calibri"/>
              </a:defRPr>
            </a:lvl9pPr>
          </a:lstStyle>
          <a:p/>
        </p:txBody>
      </p:sp>
      <p:sp>
        <p:nvSpPr>
          <p:cNvPr id="41" name="Google Shape;41;p32"/>
          <p:cNvSpPr txBox="1"/>
          <p:nvPr>
            <p:ph idx="3" type="body"/>
          </p:nvPr>
        </p:nvSpPr>
        <p:spPr>
          <a:xfrm>
            <a:off x="3483772" y="2217389"/>
            <a:ext cx="3031331" cy="924101"/>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613"/>
              </a:spcBef>
              <a:spcAft>
                <a:spcPts val="0"/>
              </a:spcAft>
              <a:buClr>
                <a:schemeClr val="lt1"/>
              </a:buClr>
              <a:buSzPts val="3066"/>
              <a:buFont typeface="Arial"/>
              <a:buNone/>
              <a:defRPr b="1" i="0" sz="3066" u="none" cap="none" strike="noStrike">
                <a:solidFill>
                  <a:schemeClr val="lt1"/>
                </a:solidFill>
                <a:latin typeface="Calibri"/>
                <a:ea typeface="Calibri"/>
                <a:cs typeface="Calibri"/>
                <a:sym typeface="Calibri"/>
              </a:defRPr>
            </a:lvl1pPr>
            <a:lvl2pPr indent="-228600" lvl="1" marL="914400" marR="0" rtl="0" algn="l">
              <a:spcBef>
                <a:spcPts val="511"/>
              </a:spcBef>
              <a:spcAft>
                <a:spcPts val="0"/>
              </a:spcAft>
              <a:buClr>
                <a:schemeClr val="lt1"/>
              </a:buClr>
              <a:buSzPts val="2554"/>
              <a:buFont typeface="Arial"/>
              <a:buNone/>
              <a:defRPr b="1" i="0" sz="2554" u="none" cap="none" strike="noStrike">
                <a:solidFill>
                  <a:schemeClr val="lt1"/>
                </a:solidFill>
                <a:latin typeface="Calibri"/>
                <a:ea typeface="Calibri"/>
                <a:cs typeface="Calibri"/>
                <a:sym typeface="Calibri"/>
              </a:defRPr>
            </a:lvl2pPr>
            <a:lvl3pPr indent="-228600" lvl="2" marL="1371600" marR="0" rtl="0" algn="l">
              <a:spcBef>
                <a:spcPts val="460"/>
              </a:spcBef>
              <a:spcAft>
                <a:spcPts val="0"/>
              </a:spcAft>
              <a:buClr>
                <a:schemeClr val="lt1"/>
              </a:buClr>
              <a:buSzPts val="2299"/>
              <a:buFont typeface="Arial"/>
              <a:buNone/>
              <a:defRPr b="1" i="0" sz="2299" u="none" cap="none" strike="noStrike">
                <a:solidFill>
                  <a:schemeClr val="lt1"/>
                </a:solidFill>
                <a:latin typeface="Calibri"/>
                <a:ea typeface="Calibri"/>
                <a:cs typeface="Calibri"/>
                <a:sym typeface="Calibri"/>
              </a:defRPr>
            </a:lvl3pPr>
            <a:lvl4pPr indent="-228600" lvl="3" marL="1828800" marR="0" rtl="0" algn="l">
              <a:spcBef>
                <a:spcPts val="409"/>
              </a:spcBef>
              <a:spcAft>
                <a:spcPts val="0"/>
              </a:spcAft>
              <a:buClr>
                <a:schemeClr val="lt1"/>
              </a:buClr>
              <a:buSzPts val="2043"/>
              <a:buFont typeface="Arial"/>
              <a:buNone/>
              <a:defRPr b="1" i="0" sz="2043" u="none" cap="none" strike="noStrike">
                <a:solidFill>
                  <a:schemeClr val="lt1"/>
                </a:solidFill>
                <a:latin typeface="Calibri"/>
                <a:ea typeface="Calibri"/>
                <a:cs typeface="Calibri"/>
                <a:sym typeface="Calibri"/>
              </a:defRPr>
            </a:lvl4pPr>
            <a:lvl5pPr indent="-228600" lvl="4" marL="2286000" marR="0" rtl="0" algn="l">
              <a:spcBef>
                <a:spcPts val="409"/>
              </a:spcBef>
              <a:spcAft>
                <a:spcPts val="0"/>
              </a:spcAft>
              <a:buClr>
                <a:schemeClr val="lt1"/>
              </a:buClr>
              <a:buSzPts val="2043"/>
              <a:buFont typeface="Arial"/>
              <a:buNone/>
              <a:defRPr b="1" i="0" sz="2043" u="none" cap="none" strike="noStrike">
                <a:solidFill>
                  <a:schemeClr val="lt1"/>
                </a:solidFill>
                <a:latin typeface="Calibri"/>
                <a:ea typeface="Calibri"/>
                <a:cs typeface="Calibri"/>
                <a:sym typeface="Calibri"/>
              </a:defRPr>
            </a:lvl5pPr>
            <a:lvl6pPr indent="-228600" lvl="5" marL="2743200" marR="0" rtl="0" algn="l">
              <a:spcBef>
                <a:spcPts val="409"/>
              </a:spcBef>
              <a:spcAft>
                <a:spcPts val="0"/>
              </a:spcAft>
              <a:buClr>
                <a:schemeClr val="lt1"/>
              </a:buClr>
              <a:buSzPts val="2043"/>
              <a:buFont typeface="Arial"/>
              <a:buNone/>
              <a:defRPr b="1" i="0" sz="2043" u="none" cap="none" strike="noStrike">
                <a:solidFill>
                  <a:schemeClr val="lt1"/>
                </a:solidFill>
                <a:latin typeface="Calibri"/>
                <a:ea typeface="Calibri"/>
                <a:cs typeface="Calibri"/>
                <a:sym typeface="Calibri"/>
              </a:defRPr>
            </a:lvl6pPr>
            <a:lvl7pPr indent="-228600" lvl="6" marL="3200400" marR="0" rtl="0" algn="l">
              <a:spcBef>
                <a:spcPts val="409"/>
              </a:spcBef>
              <a:spcAft>
                <a:spcPts val="0"/>
              </a:spcAft>
              <a:buClr>
                <a:schemeClr val="lt1"/>
              </a:buClr>
              <a:buSzPts val="2043"/>
              <a:buFont typeface="Arial"/>
              <a:buNone/>
              <a:defRPr b="1" i="0" sz="2043" u="none" cap="none" strike="noStrike">
                <a:solidFill>
                  <a:schemeClr val="lt1"/>
                </a:solidFill>
                <a:latin typeface="Calibri"/>
                <a:ea typeface="Calibri"/>
                <a:cs typeface="Calibri"/>
                <a:sym typeface="Calibri"/>
              </a:defRPr>
            </a:lvl7pPr>
            <a:lvl8pPr indent="-228600" lvl="7" marL="3657600" marR="0" rtl="0" algn="l">
              <a:spcBef>
                <a:spcPts val="409"/>
              </a:spcBef>
              <a:spcAft>
                <a:spcPts val="0"/>
              </a:spcAft>
              <a:buClr>
                <a:schemeClr val="lt1"/>
              </a:buClr>
              <a:buSzPts val="2043"/>
              <a:buFont typeface="Arial"/>
              <a:buNone/>
              <a:defRPr b="1" i="0" sz="2043" u="none" cap="none" strike="noStrike">
                <a:solidFill>
                  <a:schemeClr val="lt1"/>
                </a:solidFill>
                <a:latin typeface="Calibri"/>
                <a:ea typeface="Calibri"/>
                <a:cs typeface="Calibri"/>
                <a:sym typeface="Calibri"/>
              </a:defRPr>
            </a:lvl8pPr>
            <a:lvl9pPr indent="-228600" lvl="8" marL="4114800" marR="0" rtl="0" algn="l">
              <a:spcBef>
                <a:spcPts val="409"/>
              </a:spcBef>
              <a:spcAft>
                <a:spcPts val="0"/>
              </a:spcAft>
              <a:buClr>
                <a:schemeClr val="lt1"/>
              </a:buClr>
              <a:buSzPts val="2043"/>
              <a:buFont typeface="Arial"/>
              <a:buNone/>
              <a:defRPr b="1" i="0" sz="2043" u="none" cap="none" strike="noStrike">
                <a:solidFill>
                  <a:schemeClr val="lt1"/>
                </a:solidFill>
                <a:latin typeface="Calibri"/>
                <a:ea typeface="Calibri"/>
                <a:cs typeface="Calibri"/>
                <a:sym typeface="Calibri"/>
              </a:defRPr>
            </a:lvl9pPr>
          </a:lstStyle>
          <a:p/>
        </p:txBody>
      </p:sp>
      <p:sp>
        <p:nvSpPr>
          <p:cNvPr id="42" name="Google Shape;42;p32"/>
          <p:cNvSpPr txBox="1"/>
          <p:nvPr>
            <p:ph idx="4" type="body"/>
          </p:nvPr>
        </p:nvSpPr>
        <p:spPr>
          <a:xfrm>
            <a:off x="3483772" y="3141489"/>
            <a:ext cx="3031331" cy="5707415"/>
          </a:xfrm>
          <a:prstGeom prst="rect">
            <a:avLst/>
          </a:prstGeom>
          <a:noFill/>
          <a:ln>
            <a:noFill/>
          </a:ln>
        </p:spPr>
        <p:txBody>
          <a:bodyPr anchorCtr="0" anchor="t" bIns="45700" lIns="91425" spcFirstLastPara="1" rIns="91425" wrap="square" tIns="45700">
            <a:noAutofit/>
          </a:bodyPr>
          <a:lstStyle>
            <a:lvl1pPr indent="-423291" lvl="0" marL="457200" marR="0" rtl="0" algn="l">
              <a:spcBef>
                <a:spcPts val="613"/>
              </a:spcBef>
              <a:spcAft>
                <a:spcPts val="0"/>
              </a:spcAft>
              <a:buClr>
                <a:schemeClr val="lt1"/>
              </a:buClr>
              <a:buSzPts val="3066"/>
              <a:buFont typeface="Arial"/>
              <a:buChar char="•"/>
              <a:defRPr b="0" i="0" sz="3066" u="none" cap="none" strike="noStrike">
                <a:solidFill>
                  <a:schemeClr val="lt1"/>
                </a:solidFill>
                <a:latin typeface="Calibri"/>
                <a:ea typeface="Calibri"/>
                <a:cs typeface="Calibri"/>
                <a:sym typeface="Calibri"/>
              </a:defRPr>
            </a:lvl1pPr>
            <a:lvl2pPr indent="-390779" lvl="1" marL="914400" marR="0" rtl="0" algn="l">
              <a:spcBef>
                <a:spcPts val="511"/>
              </a:spcBef>
              <a:spcAft>
                <a:spcPts val="0"/>
              </a:spcAft>
              <a:buClr>
                <a:schemeClr val="lt1"/>
              </a:buClr>
              <a:buSzPts val="2554"/>
              <a:buFont typeface="Arial"/>
              <a:buChar char="–"/>
              <a:defRPr b="0" i="0" sz="2554" u="none" cap="none" strike="noStrike">
                <a:solidFill>
                  <a:schemeClr val="lt1"/>
                </a:solidFill>
                <a:latin typeface="Calibri"/>
                <a:ea typeface="Calibri"/>
                <a:cs typeface="Calibri"/>
                <a:sym typeface="Calibri"/>
              </a:defRPr>
            </a:lvl2pPr>
            <a:lvl3pPr indent="-374586" lvl="2" marL="1371600" marR="0" rtl="0" algn="l">
              <a:spcBef>
                <a:spcPts val="460"/>
              </a:spcBef>
              <a:spcAft>
                <a:spcPts val="0"/>
              </a:spcAft>
              <a:buClr>
                <a:schemeClr val="lt1"/>
              </a:buClr>
              <a:buSzPts val="2299"/>
              <a:buFont typeface="Arial"/>
              <a:buChar char="•"/>
              <a:defRPr b="0" i="0" sz="2299" u="none" cap="none" strike="noStrike">
                <a:solidFill>
                  <a:schemeClr val="lt1"/>
                </a:solidFill>
                <a:latin typeface="Calibri"/>
                <a:ea typeface="Calibri"/>
                <a:cs typeface="Calibri"/>
                <a:sym typeface="Calibri"/>
              </a:defRPr>
            </a:lvl3pPr>
            <a:lvl4pPr indent="-358330" lvl="3" marL="1828800" marR="0" rtl="0" algn="l">
              <a:spcBef>
                <a:spcPts val="409"/>
              </a:spcBef>
              <a:spcAft>
                <a:spcPts val="0"/>
              </a:spcAft>
              <a:buClr>
                <a:schemeClr val="lt1"/>
              </a:buClr>
              <a:buSzPts val="2043"/>
              <a:buFont typeface="Arial"/>
              <a:buChar char="–"/>
              <a:defRPr b="0" i="0" sz="2043" u="none" cap="none" strike="noStrike">
                <a:solidFill>
                  <a:schemeClr val="lt1"/>
                </a:solidFill>
                <a:latin typeface="Calibri"/>
                <a:ea typeface="Calibri"/>
                <a:cs typeface="Calibri"/>
                <a:sym typeface="Calibri"/>
              </a:defRPr>
            </a:lvl4pPr>
            <a:lvl5pPr indent="-358330" lvl="4" marL="2286000" marR="0" rtl="0" algn="l">
              <a:spcBef>
                <a:spcPts val="409"/>
              </a:spcBef>
              <a:spcAft>
                <a:spcPts val="0"/>
              </a:spcAft>
              <a:buClr>
                <a:schemeClr val="lt1"/>
              </a:buClr>
              <a:buSzPts val="2043"/>
              <a:buFont typeface="Arial"/>
              <a:buChar char="»"/>
              <a:defRPr b="0" i="0" sz="2043" u="none" cap="none" strike="noStrike">
                <a:solidFill>
                  <a:schemeClr val="lt1"/>
                </a:solidFill>
                <a:latin typeface="Calibri"/>
                <a:ea typeface="Calibri"/>
                <a:cs typeface="Calibri"/>
                <a:sym typeface="Calibri"/>
              </a:defRPr>
            </a:lvl5pPr>
            <a:lvl6pPr indent="-358330" lvl="5" marL="2743200" marR="0" rtl="0" algn="l">
              <a:spcBef>
                <a:spcPts val="409"/>
              </a:spcBef>
              <a:spcAft>
                <a:spcPts val="0"/>
              </a:spcAft>
              <a:buClr>
                <a:schemeClr val="lt1"/>
              </a:buClr>
              <a:buSzPts val="2043"/>
              <a:buFont typeface="Arial"/>
              <a:buChar char="•"/>
              <a:defRPr b="0" i="0" sz="2043" u="none" cap="none" strike="noStrike">
                <a:solidFill>
                  <a:schemeClr val="lt1"/>
                </a:solidFill>
                <a:latin typeface="Calibri"/>
                <a:ea typeface="Calibri"/>
                <a:cs typeface="Calibri"/>
                <a:sym typeface="Calibri"/>
              </a:defRPr>
            </a:lvl6pPr>
            <a:lvl7pPr indent="-358330" lvl="6" marL="3200400" marR="0" rtl="0" algn="l">
              <a:spcBef>
                <a:spcPts val="409"/>
              </a:spcBef>
              <a:spcAft>
                <a:spcPts val="0"/>
              </a:spcAft>
              <a:buClr>
                <a:schemeClr val="lt1"/>
              </a:buClr>
              <a:buSzPts val="2043"/>
              <a:buFont typeface="Arial"/>
              <a:buChar char="•"/>
              <a:defRPr b="0" i="0" sz="2043" u="none" cap="none" strike="noStrike">
                <a:solidFill>
                  <a:schemeClr val="lt1"/>
                </a:solidFill>
                <a:latin typeface="Calibri"/>
                <a:ea typeface="Calibri"/>
                <a:cs typeface="Calibri"/>
                <a:sym typeface="Calibri"/>
              </a:defRPr>
            </a:lvl7pPr>
            <a:lvl8pPr indent="-358330" lvl="7" marL="3657600" marR="0" rtl="0" algn="l">
              <a:spcBef>
                <a:spcPts val="409"/>
              </a:spcBef>
              <a:spcAft>
                <a:spcPts val="0"/>
              </a:spcAft>
              <a:buClr>
                <a:schemeClr val="lt1"/>
              </a:buClr>
              <a:buSzPts val="2043"/>
              <a:buFont typeface="Arial"/>
              <a:buChar char="•"/>
              <a:defRPr b="0" i="0" sz="2043" u="none" cap="none" strike="noStrike">
                <a:solidFill>
                  <a:schemeClr val="lt1"/>
                </a:solidFill>
                <a:latin typeface="Calibri"/>
                <a:ea typeface="Calibri"/>
                <a:cs typeface="Calibri"/>
                <a:sym typeface="Calibri"/>
              </a:defRPr>
            </a:lvl8pPr>
            <a:lvl9pPr indent="-358330" lvl="8" marL="4114800" marR="0" rtl="0" algn="l">
              <a:spcBef>
                <a:spcPts val="409"/>
              </a:spcBef>
              <a:spcAft>
                <a:spcPts val="0"/>
              </a:spcAft>
              <a:buClr>
                <a:schemeClr val="lt1"/>
              </a:buClr>
              <a:buSzPts val="2043"/>
              <a:buFont typeface="Arial"/>
              <a:buChar char="•"/>
              <a:defRPr b="0" i="0" sz="2043" u="none" cap="none" strike="noStrike">
                <a:solidFill>
                  <a:schemeClr val="lt1"/>
                </a:solidFill>
                <a:latin typeface="Calibri"/>
                <a:ea typeface="Calibri"/>
                <a:cs typeface="Calibri"/>
                <a:sym typeface="Calibri"/>
              </a:defRPr>
            </a:lvl9pPr>
          </a:lstStyle>
          <a:p/>
        </p:txBody>
      </p:sp>
      <p:sp>
        <p:nvSpPr>
          <p:cNvPr id="43" name="Google Shape;43;p32"/>
          <p:cNvSpPr txBox="1"/>
          <p:nvPr>
            <p:ph idx="10" type="dt"/>
          </p:nvPr>
        </p:nvSpPr>
        <p:spPr>
          <a:xfrm>
            <a:off x="342903" y="9181398"/>
            <a:ext cx="1600200" cy="52740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912">
                <a:solidFill>
                  <a:schemeClr val="lt1"/>
                </a:solidFill>
                <a:latin typeface="Calibri"/>
                <a:ea typeface="Calibri"/>
                <a:cs typeface="Calibri"/>
                <a:sym typeface="Calibri"/>
              </a:defRPr>
            </a:lvl1pPr>
            <a:lvl2pPr lvl="1"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9pPr>
          </a:lstStyle>
          <a:p/>
        </p:txBody>
      </p:sp>
      <p:sp>
        <p:nvSpPr>
          <p:cNvPr id="44" name="Google Shape;44;p32"/>
          <p:cNvSpPr txBox="1"/>
          <p:nvPr>
            <p:ph idx="11" type="ftr"/>
          </p:nvPr>
        </p:nvSpPr>
        <p:spPr>
          <a:xfrm>
            <a:off x="2343155" y="9181398"/>
            <a:ext cx="2171699" cy="52740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912">
                <a:solidFill>
                  <a:schemeClr val="lt1"/>
                </a:solidFill>
                <a:latin typeface="Calibri"/>
                <a:ea typeface="Calibri"/>
                <a:cs typeface="Calibri"/>
                <a:sym typeface="Calibri"/>
              </a:defRPr>
            </a:lvl1pPr>
            <a:lvl2pPr lvl="1"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9pPr>
          </a:lstStyle>
          <a:p/>
        </p:txBody>
      </p:sp>
      <p:sp>
        <p:nvSpPr>
          <p:cNvPr id="45" name="Google Shape;45;p32"/>
          <p:cNvSpPr txBox="1"/>
          <p:nvPr>
            <p:ph idx="12" type="sldNum"/>
          </p:nvPr>
        </p:nvSpPr>
        <p:spPr>
          <a:xfrm>
            <a:off x="4914901" y="9181398"/>
            <a:ext cx="1600200" cy="527402"/>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912">
                <a:solidFill>
                  <a:schemeClr val="lt1"/>
                </a:solidFill>
                <a:latin typeface="Calibri"/>
                <a:ea typeface="Calibri"/>
                <a:cs typeface="Calibri"/>
                <a:sym typeface="Calibri"/>
              </a:defRPr>
            </a:lvl1pPr>
            <a:lvl2pPr indent="0" lvl="1" marL="0" marR="0" rtl="0" algn="l">
              <a:spcBef>
                <a:spcPts val="0"/>
              </a:spcBef>
              <a:buNone/>
              <a:defRPr sz="1912">
                <a:solidFill>
                  <a:schemeClr val="lt1"/>
                </a:solidFill>
                <a:latin typeface="Calibri"/>
                <a:ea typeface="Calibri"/>
                <a:cs typeface="Calibri"/>
                <a:sym typeface="Calibri"/>
              </a:defRPr>
            </a:lvl2pPr>
            <a:lvl3pPr indent="0" lvl="2" marL="0" marR="0" rtl="0" algn="l">
              <a:spcBef>
                <a:spcPts val="0"/>
              </a:spcBef>
              <a:buNone/>
              <a:defRPr sz="1912">
                <a:solidFill>
                  <a:schemeClr val="lt1"/>
                </a:solidFill>
                <a:latin typeface="Calibri"/>
                <a:ea typeface="Calibri"/>
                <a:cs typeface="Calibri"/>
                <a:sym typeface="Calibri"/>
              </a:defRPr>
            </a:lvl3pPr>
            <a:lvl4pPr indent="0" lvl="3" marL="0" marR="0" rtl="0" algn="l">
              <a:spcBef>
                <a:spcPts val="0"/>
              </a:spcBef>
              <a:buNone/>
              <a:defRPr sz="1912">
                <a:solidFill>
                  <a:schemeClr val="lt1"/>
                </a:solidFill>
                <a:latin typeface="Calibri"/>
                <a:ea typeface="Calibri"/>
                <a:cs typeface="Calibri"/>
                <a:sym typeface="Calibri"/>
              </a:defRPr>
            </a:lvl4pPr>
            <a:lvl5pPr indent="0" lvl="4" marL="0" marR="0" rtl="0" algn="l">
              <a:spcBef>
                <a:spcPts val="0"/>
              </a:spcBef>
              <a:buNone/>
              <a:defRPr sz="1912">
                <a:solidFill>
                  <a:schemeClr val="lt1"/>
                </a:solidFill>
                <a:latin typeface="Calibri"/>
                <a:ea typeface="Calibri"/>
                <a:cs typeface="Calibri"/>
                <a:sym typeface="Calibri"/>
              </a:defRPr>
            </a:lvl5pPr>
            <a:lvl6pPr indent="0" lvl="5" marL="0" marR="0" rtl="0" algn="l">
              <a:spcBef>
                <a:spcPts val="0"/>
              </a:spcBef>
              <a:buNone/>
              <a:defRPr sz="1912">
                <a:solidFill>
                  <a:schemeClr val="lt1"/>
                </a:solidFill>
                <a:latin typeface="Calibri"/>
                <a:ea typeface="Calibri"/>
                <a:cs typeface="Calibri"/>
                <a:sym typeface="Calibri"/>
              </a:defRPr>
            </a:lvl6pPr>
            <a:lvl7pPr indent="0" lvl="6" marL="0" marR="0" rtl="0" algn="l">
              <a:spcBef>
                <a:spcPts val="0"/>
              </a:spcBef>
              <a:buNone/>
              <a:defRPr sz="1912">
                <a:solidFill>
                  <a:schemeClr val="lt1"/>
                </a:solidFill>
                <a:latin typeface="Calibri"/>
                <a:ea typeface="Calibri"/>
                <a:cs typeface="Calibri"/>
                <a:sym typeface="Calibri"/>
              </a:defRPr>
            </a:lvl7pPr>
            <a:lvl8pPr indent="0" lvl="7" marL="0" marR="0" rtl="0" algn="l">
              <a:spcBef>
                <a:spcPts val="0"/>
              </a:spcBef>
              <a:buNone/>
              <a:defRPr sz="1912">
                <a:solidFill>
                  <a:schemeClr val="lt1"/>
                </a:solidFill>
                <a:latin typeface="Calibri"/>
                <a:ea typeface="Calibri"/>
                <a:cs typeface="Calibri"/>
                <a:sym typeface="Calibri"/>
              </a:defRPr>
            </a:lvl8pPr>
            <a:lvl9pPr indent="0" lvl="8" marL="0" marR="0" rtl="0" algn="l">
              <a:spcBef>
                <a:spcPts val="0"/>
              </a:spcBef>
              <a:buNone/>
              <a:defRPr sz="1912">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SG"/>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6" name="Shape 46"/>
        <p:cNvGrpSpPr/>
        <p:nvPr/>
      </p:nvGrpSpPr>
      <p:grpSpPr>
        <a:xfrm>
          <a:off x="0" y="0"/>
          <a:ext cx="0" cy="0"/>
          <a:chOff x="0" y="0"/>
          <a:chExt cx="0" cy="0"/>
        </a:xfrm>
      </p:grpSpPr>
      <p:sp>
        <p:nvSpPr>
          <p:cNvPr id="47" name="Google Shape;47;p33"/>
          <p:cNvSpPr txBox="1"/>
          <p:nvPr>
            <p:ph type="title"/>
          </p:nvPr>
        </p:nvSpPr>
        <p:spPr>
          <a:xfrm>
            <a:off x="342904" y="396700"/>
            <a:ext cx="6172201" cy="1651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lt1"/>
              </a:buClr>
              <a:buSzPts val="5619"/>
              <a:buFont typeface="Calibri"/>
              <a:buNone/>
              <a:defRPr b="0" i="0" sz="5619"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8" name="Google Shape;48;p33"/>
          <p:cNvSpPr txBox="1"/>
          <p:nvPr>
            <p:ph idx="10" type="dt"/>
          </p:nvPr>
        </p:nvSpPr>
        <p:spPr>
          <a:xfrm>
            <a:off x="342903" y="9181398"/>
            <a:ext cx="1600200" cy="52740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912">
                <a:solidFill>
                  <a:schemeClr val="lt1"/>
                </a:solidFill>
                <a:latin typeface="Calibri"/>
                <a:ea typeface="Calibri"/>
                <a:cs typeface="Calibri"/>
                <a:sym typeface="Calibri"/>
              </a:defRPr>
            </a:lvl1pPr>
            <a:lvl2pPr lvl="1"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9pPr>
          </a:lstStyle>
          <a:p/>
        </p:txBody>
      </p:sp>
      <p:sp>
        <p:nvSpPr>
          <p:cNvPr id="49" name="Google Shape;49;p33"/>
          <p:cNvSpPr txBox="1"/>
          <p:nvPr>
            <p:ph idx="11" type="ftr"/>
          </p:nvPr>
        </p:nvSpPr>
        <p:spPr>
          <a:xfrm>
            <a:off x="2343155" y="9181398"/>
            <a:ext cx="2171699" cy="52740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912">
                <a:solidFill>
                  <a:schemeClr val="lt1"/>
                </a:solidFill>
                <a:latin typeface="Calibri"/>
                <a:ea typeface="Calibri"/>
                <a:cs typeface="Calibri"/>
                <a:sym typeface="Calibri"/>
              </a:defRPr>
            </a:lvl1pPr>
            <a:lvl2pPr lvl="1"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9pPr>
          </a:lstStyle>
          <a:p/>
        </p:txBody>
      </p:sp>
      <p:sp>
        <p:nvSpPr>
          <p:cNvPr id="50" name="Google Shape;50;p33"/>
          <p:cNvSpPr txBox="1"/>
          <p:nvPr>
            <p:ph idx="12" type="sldNum"/>
          </p:nvPr>
        </p:nvSpPr>
        <p:spPr>
          <a:xfrm>
            <a:off x="4914901" y="9181398"/>
            <a:ext cx="1600200" cy="527402"/>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912">
                <a:solidFill>
                  <a:schemeClr val="lt1"/>
                </a:solidFill>
                <a:latin typeface="Calibri"/>
                <a:ea typeface="Calibri"/>
                <a:cs typeface="Calibri"/>
                <a:sym typeface="Calibri"/>
              </a:defRPr>
            </a:lvl1pPr>
            <a:lvl2pPr indent="0" lvl="1" marL="0" marR="0" rtl="0" algn="l">
              <a:spcBef>
                <a:spcPts val="0"/>
              </a:spcBef>
              <a:buNone/>
              <a:defRPr sz="1912">
                <a:solidFill>
                  <a:schemeClr val="lt1"/>
                </a:solidFill>
                <a:latin typeface="Calibri"/>
                <a:ea typeface="Calibri"/>
                <a:cs typeface="Calibri"/>
                <a:sym typeface="Calibri"/>
              </a:defRPr>
            </a:lvl2pPr>
            <a:lvl3pPr indent="0" lvl="2" marL="0" marR="0" rtl="0" algn="l">
              <a:spcBef>
                <a:spcPts val="0"/>
              </a:spcBef>
              <a:buNone/>
              <a:defRPr sz="1912">
                <a:solidFill>
                  <a:schemeClr val="lt1"/>
                </a:solidFill>
                <a:latin typeface="Calibri"/>
                <a:ea typeface="Calibri"/>
                <a:cs typeface="Calibri"/>
                <a:sym typeface="Calibri"/>
              </a:defRPr>
            </a:lvl3pPr>
            <a:lvl4pPr indent="0" lvl="3" marL="0" marR="0" rtl="0" algn="l">
              <a:spcBef>
                <a:spcPts val="0"/>
              </a:spcBef>
              <a:buNone/>
              <a:defRPr sz="1912">
                <a:solidFill>
                  <a:schemeClr val="lt1"/>
                </a:solidFill>
                <a:latin typeface="Calibri"/>
                <a:ea typeface="Calibri"/>
                <a:cs typeface="Calibri"/>
                <a:sym typeface="Calibri"/>
              </a:defRPr>
            </a:lvl4pPr>
            <a:lvl5pPr indent="0" lvl="4" marL="0" marR="0" rtl="0" algn="l">
              <a:spcBef>
                <a:spcPts val="0"/>
              </a:spcBef>
              <a:buNone/>
              <a:defRPr sz="1912">
                <a:solidFill>
                  <a:schemeClr val="lt1"/>
                </a:solidFill>
                <a:latin typeface="Calibri"/>
                <a:ea typeface="Calibri"/>
                <a:cs typeface="Calibri"/>
                <a:sym typeface="Calibri"/>
              </a:defRPr>
            </a:lvl5pPr>
            <a:lvl6pPr indent="0" lvl="5" marL="0" marR="0" rtl="0" algn="l">
              <a:spcBef>
                <a:spcPts val="0"/>
              </a:spcBef>
              <a:buNone/>
              <a:defRPr sz="1912">
                <a:solidFill>
                  <a:schemeClr val="lt1"/>
                </a:solidFill>
                <a:latin typeface="Calibri"/>
                <a:ea typeface="Calibri"/>
                <a:cs typeface="Calibri"/>
                <a:sym typeface="Calibri"/>
              </a:defRPr>
            </a:lvl6pPr>
            <a:lvl7pPr indent="0" lvl="6" marL="0" marR="0" rtl="0" algn="l">
              <a:spcBef>
                <a:spcPts val="0"/>
              </a:spcBef>
              <a:buNone/>
              <a:defRPr sz="1912">
                <a:solidFill>
                  <a:schemeClr val="lt1"/>
                </a:solidFill>
                <a:latin typeface="Calibri"/>
                <a:ea typeface="Calibri"/>
                <a:cs typeface="Calibri"/>
                <a:sym typeface="Calibri"/>
              </a:defRPr>
            </a:lvl7pPr>
            <a:lvl8pPr indent="0" lvl="7" marL="0" marR="0" rtl="0" algn="l">
              <a:spcBef>
                <a:spcPts val="0"/>
              </a:spcBef>
              <a:buNone/>
              <a:defRPr sz="1912">
                <a:solidFill>
                  <a:schemeClr val="lt1"/>
                </a:solidFill>
                <a:latin typeface="Calibri"/>
                <a:ea typeface="Calibri"/>
                <a:cs typeface="Calibri"/>
                <a:sym typeface="Calibri"/>
              </a:defRPr>
            </a:lvl8pPr>
            <a:lvl9pPr indent="0" lvl="8" marL="0" marR="0" rtl="0" algn="l">
              <a:spcBef>
                <a:spcPts val="0"/>
              </a:spcBef>
              <a:buNone/>
              <a:defRPr sz="1912">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SG"/>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34"/>
          <p:cNvSpPr txBox="1"/>
          <p:nvPr>
            <p:ph idx="10" type="dt"/>
          </p:nvPr>
        </p:nvSpPr>
        <p:spPr>
          <a:xfrm>
            <a:off x="342903" y="9181398"/>
            <a:ext cx="1600200" cy="52740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912">
                <a:solidFill>
                  <a:schemeClr val="lt1"/>
                </a:solidFill>
                <a:latin typeface="Calibri"/>
                <a:ea typeface="Calibri"/>
                <a:cs typeface="Calibri"/>
                <a:sym typeface="Calibri"/>
              </a:defRPr>
            </a:lvl1pPr>
            <a:lvl2pPr lvl="1"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9pPr>
          </a:lstStyle>
          <a:p/>
        </p:txBody>
      </p:sp>
      <p:sp>
        <p:nvSpPr>
          <p:cNvPr id="53" name="Google Shape;53;p34"/>
          <p:cNvSpPr txBox="1"/>
          <p:nvPr>
            <p:ph idx="11" type="ftr"/>
          </p:nvPr>
        </p:nvSpPr>
        <p:spPr>
          <a:xfrm>
            <a:off x="2343155" y="9181398"/>
            <a:ext cx="2171699" cy="52740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912">
                <a:solidFill>
                  <a:schemeClr val="lt1"/>
                </a:solidFill>
                <a:latin typeface="Calibri"/>
                <a:ea typeface="Calibri"/>
                <a:cs typeface="Calibri"/>
                <a:sym typeface="Calibri"/>
              </a:defRPr>
            </a:lvl1pPr>
            <a:lvl2pPr lvl="1"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9pPr>
          </a:lstStyle>
          <a:p/>
        </p:txBody>
      </p:sp>
      <p:sp>
        <p:nvSpPr>
          <p:cNvPr id="54" name="Google Shape;54;p34"/>
          <p:cNvSpPr txBox="1"/>
          <p:nvPr>
            <p:ph idx="12" type="sldNum"/>
          </p:nvPr>
        </p:nvSpPr>
        <p:spPr>
          <a:xfrm>
            <a:off x="4914901" y="9181398"/>
            <a:ext cx="1600200" cy="527402"/>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912">
                <a:solidFill>
                  <a:schemeClr val="lt1"/>
                </a:solidFill>
                <a:latin typeface="Calibri"/>
                <a:ea typeface="Calibri"/>
                <a:cs typeface="Calibri"/>
                <a:sym typeface="Calibri"/>
              </a:defRPr>
            </a:lvl1pPr>
            <a:lvl2pPr indent="0" lvl="1" marL="0" marR="0" rtl="0" algn="l">
              <a:spcBef>
                <a:spcPts val="0"/>
              </a:spcBef>
              <a:buNone/>
              <a:defRPr sz="1912">
                <a:solidFill>
                  <a:schemeClr val="lt1"/>
                </a:solidFill>
                <a:latin typeface="Calibri"/>
                <a:ea typeface="Calibri"/>
                <a:cs typeface="Calibri"/>
                <a:sym typeface="Calibri"/>
              </a:defRPr>
            </a:lvl2pPr>
            <a:lvl3pPr indent="0" lvl="2" marL="0" marR="0" rtl="0" algn="l">
              <a:spcBef>
                <a:spcPts val="0"/>
              </a:spcBef>
              <a:buNone/>
              <a:defRPr sz="1912">
                <a:solidFill>
                  <a:schemeClr val="lt1"/>
                </a:solidFill>
                <a:latin typeface="Calibri"/>
                <a:ea typeface="Calibri"/>
                <a:cs typeface="Calibri"/>
                <a:sym typeface="Calibri"/>
              </a:defRPr>
            </a:lvl3pPr>
            <a:lvl4pPr indent="0" lvl="3" marL="0" marR="0" rtl="0" algn="l">
              <a:spcBef>
                <a:spcPts val="0"/>
              </a:spcBef>
              <a:buNone/>
              <a:defRPr sz="1912">
                <a:solidFill>
                  <a:schemeClr val="lt1"/>
                </a:solidFill>
                <a:latin typeface="Calibri"/>
                <a:ea typeface="Calibri"/>
                <a:cs typeface="Calibri"/>
                <a:sym typeface="Calibri"/>
              </a:defRPr>
            </a:lvl4pPr>
            <a:lvl5pPr indent="0" lvl="4" marL="0" marR="0" rtl="0" algn="l">
              <a:spcBef>
                <a:spcPts val="0"/>
              </a:spcBef>
              <a:buNone/>
              <a:defRPr sz="1912">
                <a:solidFill>
                  <a:schemeClr val="lt1"/>
                </a:solidFill>
                <a:latin typeface="Calibri"/>
                <a:ea typeface="Calibri"/>
                <a:cs typeface="Calibri"/>
                <a:sym typeface="Calibri"/>
              </a:defRPr>
            </a:lvl5pPr>
            <a:lvl6pPr indent="0" lvl="5" marL="0" marR="0" rtl="0" algn="l">
              <a:spcBef>
                <a:spcPts val="0"/>
              </a:spcBef>
              <a:buNone/>
              <a:defRPr sz="1912">
                <a:solidFill>
                  <a:schemeClr val="lt1"/>
                </a:solidFill>
                <a:latin typeface="Calibri"/>
                <a:ea typeface="Calibri"/>
                <a:cs typeface="Calibri"/>
                <a:sym typeface="Calibri"/>
              </a:defRPr>
            </a:lvl6pPr>
            <a:lvl7pPr indent="0" lvl="6" marL="0" marR="0" rtl="0" algn="l">
              <a:spcBef>
                <a:spcPts val="0"/>
              </a:spcBef>
              <a:buNone/>
              <a:defRPr sz="1912">
                <a:solidFill>
                  <a:schemeClr val="lt1"/>
                </a:solidFill>
                <a:latin typeface="Calibri"/>
                <a:ea typeface="Calibri"/>
                <a:cs typeface="Calibri"/>
                <a:sym typeface="Calibri"/>
              </a:defRPr>
            </a:lvl7pPr>
            <a:lvl8pPr indent="0" lvl="7" marL="0" marR="0" rtl="0" algn="l">
              <a:spcBef>
                <a:spcPts val="0"/>
              </a:spcBef>
              <a:buNone/>
              <a:defRPr sz="1912">
                <a:solidFill>
                  <a:schemeClr val="lt1"/>
                </a:solidFill>
                <a:latin typeface="Calibri"/>
                <a:ea typeface="Calibri"/>
                <a:cs typeface="Calibri"/>
                <a:sym typeface="Calibri"/>
              </a:defRPr>
            </a:lvl8pPr>
            <a:lvl9pPr indent="0" lvl="8" marL="0" marR="0" rtl="0" algn="l">
              <a:spcBef>
                <a:spcPts val="0"/>
              </a:spcBef>
              <a:buNone/>
              <a:defRPr sz="1912">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SG"/>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5" name="Shape 55"/>
        <p:cNvGrpSpPr/>
        <p:nvPr/>
      </p:nvGrpSpPr>
      <p:grpSpPr>
        <a:xfrm>
          <a:off x="0" y="0"/>
          <a:ext cx="0" cy="0"/>
          <a:chOff x="0" y="0"/>
          <a:chExt cx="0" cy="0"/>
        </a:xfrm>
      </p:grpSpPr>
      <p:sp>
        <p:nvSpPr>
          <p:cNvPr id="56" name="Google Shape;56;p35"/>
          <p:cNvSpPr txBox="1"/>
          <p:nvPr>
            <p:ph type="title"/>
          </p:nvPr>
        </p:nvSpPr>
        <p:spPr>
          <a:xfrm>
            <a:off x="342901" y="394409"/>
            <a:ext cx="2256235" cy="1678516"/>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lt1"/>
              </a:buClr>
              <a:buSzPts val="2554"/>
              <a:buFont typeface="Calibri"/>
              <a:buNone/>
              <a:defRPr b="1" i="0" sz="2554"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7" name="Google Shape;57;p35"/>
          <p:cNvSpPr txBox="1"/>
          <p:nvPr>
            <p:ph idx="1" type="body"/>
          </p:nvPr>
        </p:nvSpPr>
        <p:spPr>
          <a:xfrm>
            <a:off x="2681292" y="394410"/>
            <a:ext cx="3833813" cy="8454497"/>
          </a:xfrm>
          <a:prstGeom prst="rect">
            <a:avLst/>
          </a:prstGeom>
          <a:noFill/>
          <a:ln>
            <a:noFill/>
          </a:ln>
        </p:spPr>
        <p:txBody>
          <a:bodyPr anchorCtr="0" anchor="t" bIns="45700" lIns="91425" spcFirstLastPara="1" rIns="91425" wrap="square" tIns="45700">
            <a:noAutofit/>
          </a:bodyPr>
          <a:lstStyle>
            <a:lvl1pPr indent="-488124" lvl="0" marL="457200" marR="0" rtl="0" algn="l">
              <a:spcBef>
                <a:spcPts val="817"/>
              </a:spcBef>
              <a:spcAft>
                <a:spcPts val="0"/>
              </a:spcAft>
              <a:buClr>
                <a:schemeClr val="lt1"/>
              </a:buClr>
              <a:buSzPts val="4087"/>
              <a:buFont typeface="Arial"/>
              <a:buChar char="•"/>
              <a:defRPr b="0" i="0" sz="4087" u="none" cap="none" strike="noStrike">
                <a:solidFill>
                  <a:schemeClr val="lt1"/>
                </a:solidFill>
                <a:latin typeface="Calibri"/>
                <a:ea typeface="Calibri"/>
                <a:cs typeface="Calibri"/>
                <a:sym typeface="Calibri"/>
              </a:defRPr>
            </a:lvl1pPr>
            <a:lvl2pPr indent="-455675" lvl="1" marL="914400" marR="0" rtl="0" algn="l">
              <a:spcBef>
                <a:spcPts val="715"/>
              </a:spcBef>
              <a:spcAft>
                <a:spcPts val="0"/>
              </a:spcAft>
              <a:buClr>
                <a:schemeClr val="lt1"/>
              </a:buClr>
              <a:buSzPts val="3576"/>
              <a:buFont typeface="Arial"/>
              <a:buChar char="–"/>
              <a:defRPr b="0" i="0" sz="3575" u="none" cap="none" strike="noStrike">
                <a:solidFill>
                  <a:schemeClr val="lt1"/>
                </a:solidFill>
                <a:latin typeface="Calibri"/>
                <a:ea typeface="Calibri"/>
                <a:cs typeface="Calibri"/>
                <a:sym typeface="Calibri"/>
              </a:defRPr>
            </a:lvl2pPr>
            <a:lvl3pPr indent="-423291" lvl="2" marL="1371600" marR="0" rtl="0" algn="l">
              <a:spcBef>
                <a:spcPts val="613"/>
              </a:spcBef>
              <a:spcAft>
                <a:spcPts val="0"/>
              </a:spcAft>
              <a:buClr>
                <a:schemeClr val="lt1"/>
              </a:buClr>
              <a:buSzPts val="3066"/>
              <a:buFont typeface="Arial"/>
              <a:buChar char="•"/>
              <a:defRPr b="0" i="0" sz="3066" u="none" cap="none" strike="noStrike">
                <a:solidFill>
                  <a:schemeClr val="lt1"/>
                </a:solidFill>
                <a:latin typeface="Calibri"/>
                <a:ea typeface="Calibri"/>
                <a:cs typeface="Calibri"/>
                <a:sym typeface="Calibri"/>
              </a:defRPr>
            </a:lvl3pPr>
            <a:lvl4pPr indent="-390779" lvl="3" marL="1828800" marR="0" rtl="0" algn="l">
              <a:spcBef>
                <a:spcPts val="511"/>
              </a:spcBef>
              <a:spcAft>
                <a:spcPts val="0"/>
              </a:spcAft>
              <a:buClr>
                <a:schemeClr val="lt1"/>
              </a:buClr>
              <a:buSzPts val="2554"/>
              <a:buFont typeface="Arial"/>
              <a:buChar char="–"/>
              <a:defRPr b="0" i="0" sz="2554" u="none" cap="none" strike="noStrike">
                <a:solidFill>
                  <a:schemeClr val="lt1"/>
                </a:solidFill>
                <a:latin typeface="Calibri"/>
                <a:ea typeface="Calibri"/>
                <a:cs typeface="Calibri"/>
                <a:sym typeface="Calibri"/>
              </a:defRPr>
            </a:lvl4pPr>
            <a:lvl5pPr indent="-390779" lvl="4" marL="2286000" marR="0" rtl="0" algn="l">
              <a:spcBef>
                <a:spcPts val="511"/>
              </a:spcBef>
              <a:spcAft>
                <a:spcPts val="0"/>
              </a:spcAft>
              <a:buClr>
                <a:schemeClr val="lt1"/>
              </a:buClr>
              <a:buSzPts val="2554"/>
              <a:buFont typeface="Arial"/>
              <a:buChar char="»"/>
              <a:defRPr b="0" i="0" sz="2554" u="none" cap="none" strike="noStrike">
                <a:solidFill>
                  <a:schemeClr val="lt1"/>
                </a:solidFill>
                <a:latin typeface="Calibri"/>
                <a:ea typeface="Calibri"/>
                <a:cs typeface="Calibri"/>
                <a:sym typeface="Calibri"/>
              </a:defRPr>
            </a:lvl5pPr>
            <a:lvl6pPr indent="-390779" lvl="5" marL="2743200" marR="0" rtl="0" algn="l">
              <a:spcBef>
                <a:spcPts val="511"/>
              </a:spcBef>
              <a:spcAft>
                <a:spcPts val="0"/>
              </a:spcAft>
              <a:buClr>
                <a:schemeClr val="lt1"/>
              </a:buClr>
              <a:buSzPts val="2554"/>
              <a:buFont typeface="Arial"/>
              <a:buChar char="•"/>
              <a:defRPr b="0" i="0" sz="2554" u="none" cap="none" strike="noStrike">
                <a:solidFill>
                  <a:schemeClr val="lt1"/>
                </a:solidFill>
                <a:latin typeface="Calibri"/>
                <a:ea typeface="Calibri"/>
                <a:cs typeface="Calibri"/>
                <a:sym typeface="Calibri"/>
              </a:defRPr>
            </a:lvl6pPr>
            <a:lvl7pPr indent="-390779" lvl="6" marL="3200400" marR="0" rtl="0" algn="l">
              <a:spcBef>
                <a:spcPts val="511"/>
              </a:spcBef>
              <a:spcAft>
                <a:spcPts val="0"/>
              </a:spcAft>
              <a:buClr>
                <a:schemeClr val="lt1"/>
              </a:buClr>
              <a:buSzPts val="2554"/>
              <a:buFont typeface="Arial"/>
              <a:buChar char="•"/>
              <a:defRPr b="0" i="0" sz="2554" u="none" cap="none" strike="noStrike">
                <a:solidFill>
                  <a:schemeClr val="lt1"/>
                </a:solidFill>
                <a:latin typeface="Calibri"/>
                <a:ea typeface="Calibri"/>
                <a:cs typeface="Calibri"/>
                <a:sym typeface="Calibri"/>
              </a:defRPr>
            </a:lvl7pPr>
            <a:lvl8pPr indent="-390778" lvl="7" marL="3657600" marR="0" rtl="0" algn="l">
              <a:spcBef>
                <a:spcPts val="511"/>
              </a:spcBef>
              <a:spcAft>
                <a:spcPts val="0"/>
              </a:spcAft>
              <a:buClr>
                <a:schemeClr val="lt1"/>
              </a:buClr>
              <a:buSzPts val="2554"/>
              <a:buFont typeface="Arial"/>
              <a:buChar char="•"/>
              <a:defRPr b="0" i="0" sz="2554" u="none" cap="none" strike="noStrike">
                <a:solidFill>
                  <a:schemeClr val="lt1"/>
                </a:solidFill>
                <a:latin typeface="Calibri"/>
                <a:ea typeface="Calibri"/>
                <a:cs typeface="Calibri"/>
                <a:sym typeface="Calibri"/>
              </a:defRPr>
            </a:lvl8pPr>
            <a:lvl9pPr indent="-390778" lvl="8" marL="4114800" marR="0" rtl="0" algn="l">
              <a:spcBef>
                <a:spcPts val="511"/>
              </a:spcBef>
              <a:spcAft>
                <a:spcPts val="0"/>
              </a:spcAft>
              <a:buClr>
                <a:schemeClr val="lt1"/>
              </a:buClr>
              <a:buSzPts val="2554"/>
              <a:buFont typeface="Arial"/>
              <a:buChar char="•"/>
              <a:defRPr b="0" i="0" sz="2554" u="none" cap="none" strike="noStrike">
                <a:solidFill>
                  <a:schemeClr val="lt1"/>
                </a:solidFill>
                <a:latin typeface="Calibri"/>
                <a:ea typeface="Calibri"/>
                <a:cs typeface="Calibri"/>
                <a:sym typeface="Calibri"/>
              </a:defRPr>
            </a:lvl9pPr>
          </a:lstStyle>
          <a:p/>
        </p:txBody>
      </p:sp>
      <p:sp>
        <p:nvSpPr>
          <p:cNvPr id="58" name="Google Shape;58;p35"/>
          <p:cNvSpPr txBox="1"/>
          <p:nvPr>
            <p:ph idx="2" type="body"/>
          </p:nvPr>
        </p:nvSpPr>
        <p:spPr>
          <a:xfrm>
            <a:off x="342901" y="2072923"/>
            <a:ext cx="2256235" cy="6775981"/>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58"/>
              </a:spcBef>
              <a:spcAft>
                <a:spcPts val="0"/>
              </a:spcAft>
              <a:buClr>
                <a:schemeClr val="lt1"/>
              </a:buClr>
              <a:buSzPts val="1788"/>
              <a:buFont typeface="Arial"/>
              <a:buNone/>
              <a:defRPr b="0" i="0" sz="1787" u="none" cap="none" strike="noStrike">
                <a:solidFill>
                  <a:schemeClr val="lt1"/>
                </a:solidFill>
                <a:latin typeface="Calibri"/>
                <a:ea typeface="Calibri"/>
                <a:cs typeface="Calibri"/>
                <a:sym typeface="Calibri"/>
              </a:defRPr>
            </a:lvl1pPr>
            <a:lvl2pPr indent="-228600" lvl="1" marL="914400" marR="0" rtl="0" algn="l">
              <a:spcBef>
                <a:spcPts val="307"/>
              </a:spcBef>
              <a:spcAft>
                <a:spcPts val="0"/>
              </a:spcAft>
              <a:buClr>
                <a:schemeClr val="lt1"/>
              </a:buClr>
              <a:buSzPts val="1533"/>
              <a:buFont typeface="Arial"/>
              <a:buNone/>
              <a:defRPr b="0" i="0" sz="1533" u="none" cap="none" strike="noStrike">
                <a:solidFill>
                  <a:schemeClr val="lt1"/>
                </a:solidFill>
                <a:latin typeface="Calibri"/>
                <a:ea typeface="Calibri"/>
                <a:cs typeface="Calibri"/>
                <a:sym typeface="Calibri"/>
              </a:defRPr>
            </a:lvl2pPr>
            <a:lvl3pPr indent="-228600" lvl="2" marL="1371600" marR="0" rtl="0" algn="l">
              <a:spcBef>
                <a:spcPts val="256"/>
              </a:spcBef>
              <a:spcAft>
                <a:spcPts val="0"/>
              </a:spcAft>
              <a:buClr>
                <a:schemeClr val="lt1"/>
              </a:buClr>
              <a:buSzPts val="1278"/>
              <a:buFont typeface="Arial"/>
              <a:buNone/>
              <a:defRPr b="0" i="0" sz="1278" u="none" cap="none" strike="noStrike">
                <a:solidFill>
                  <a:schemeClr val="lt1"/>
                </a:solidFill>
                <a:latin typeface="Calibri"/>
                <a:ea typeface="Calibri"/>
                <a:cs typeface="Calibri"/>
                <a:sym typeface="Calibri"/>
              </a:defRPr>
            </a:lvl3pPr>
            <a:lvl4pPr indent="-228600" lvl="3" marL="1828800" marR="0" rtl="0" algn="l">
              <a:spcBef>
                <a:spcPts val="230"/>
              </a:spcBef>
              <a:spcAft>
                <a:spcPts val="0"/>
              </a:spcAft>
              <a:buClr>
                <a:schemeClr val="lt1"/>
              </a:buClr>
              <a:buSzPts val="1149"/>
              <a:buFont typeface="Arial"/>
              <a:buNone/>
              <a:defRPr b="0" i="0" sz="1149" u="none" cap="none" strike="noStrike">
                <a:solidFill>
                  <a:schemeClr val="lt1"/>
                </a:solidFill>
                <a:latin typeface="Calibri"/>
                <a:ea typeface="Calibri"/>
                <a:cs typeface="Calibri"/>
                <a:sym typeface="Calibri"/>
              </a:defRPr>
            </a:lvl4pPr>
            <a:lvl5pPr indent="-228600" lvl="4" marL="2286000" marR="0" rtl="0" algn="l">
              <a:spcBef>
                <a:spcPts val="230"/>
              </a:spcBef>
              <a:spcAft>
                <a:spcPts val="0"/>
              </a:spcAft>
              <a:buClr>
                <a:schemeClr val="lt1"/>
              </a:buClr>
              <a:buSzPts val="1149"/>
              <a:buFont typeface="Arial"/>
              <a:buNone/>
              <a:defRPr b="0" i="0" sz="1149" u="none" cap="none" strike="noStrike">
                <a:solidFill>
                  <a:schemeClr val="lt1"/>
                </a:solidFill>
                <a:latin typeface="Calibri"/>
                <a:ea typeface="Calibri"/>
                <a:cs typeface="Calibri"/>
                <a:sym typeface="Calibri"/>
              </a:defRPr>
            </a:lvl5pPr>
            <a:lvl6pPr indent="-228600" lvl="5" marL="2743200" marR="0" rtl="0" algn="l">
              <a:spcBef>
                <a:spcPts val="230"/>
              </a:spcBef>
              <a:spcAft>
                <a:spcPts val="0"/>
              </a:spcAft>
              <a:buClr>
                <a:schemeClr val="lt1"/>
              </a:buClr>
              <a:buSzPts val="1149"/>
              <a:buFont typeface="Arial"/>
              <a:buNone/>
              <a:defRPr b="0" i="0" sz="1149" u="none" cap="none" strike="noStrike">
                <a:solidFill>
                  <a:schemeClr val="lt1"/>
                </a:solidFill>
                <a:latin typeface="Calibri"/>
                <a:ea typeface="Calibri"/>
                <a:cs typeface="Calibri"/>
                <a:sym typeface="Calibri"/>
              </a:defRPr>
            </a:lvl6pPr>
            <a:lvl7pPr indent="-228600" lvl="6" marL="3200400" marR="0" rtl="0" algn="l">
              <a:spcBef>
                <a:spcPts val="230"/>
              </a:spcBef>
              <a:spcAft>
                <a:spcPts val="0"/>
              </a:spcAft>
              <a:buClr>
                <a:schemeClr val="lt1"/>
              </a:buClr>
              <a:buSzPts val="1149"/>
              <a:buFont typeface="Arial"/>
              <a:buNone/>
              <a:defRPr b="0" i="0" sz="1149" u="none" cap="none" strike="noStrike">
                <a:solidFill>
                  <a:schemeClr val="lt1"/>
                </a:solidFill>
                <a:latin typeface="Calibri"/>
                <a:ea typeface="Calibri"/>
                <a:cs typeface="Calibri"/>
                <a:sym typeface="Calibri"/>
              </a:defRPr>
            </a:lvl7pPr>
            <a:lvl8pPr indent="-228600" lvl="7" marL="3657600" marR="0" rtl="0" algn="l">
              <a:spcBef>
                <a:spcPts val="230"/>
              </a:spcBef>
              <a:spcAft>
                <a:spcPts val="0"/>
              </a:spcAft>
              <a:buClr>
                <a:schemeClr val="lt1"/>
              </a:buClr>
              <a:buSzPts val="1149"/>
              <a:buFont typeface="Arial"/>
              <a:buNone/>
              <a:defRPr b="0" i="0" sz="1149" u="none" cap="none" strike="noStrike">
                <a:solidFill>
                  <a:schemeClr val="lt1"/>
                </a:solidFill>
                <a:latin typeface="Calibri"/>
                <a:ea typeface="Calibri"/>
                <a:cs typeface="Calibri"/>
                <a:sym typeface="Calibri"/>
              </a:defRPr>
            </a:lvl8pPr>
            <a:lvl9pPr indent="-228600" lvl="8" marL="4114800" marR="0" rtl="0" algn="l">
              <a:spcBef>
                <a:spcPts val="230"/>
              </a:spcBef>
              <a:spcAft>
                <a:spcPts val="0"/>
              </a:spcAft>
              <a:buClr>
                <a:schemeClr val="lt1"/>
              </a:buClr>
              <a:buSzPts val="1149"/>
              <a:buFont typeface="Arial"/>
              <a:buNone/>
              <a:defRPr b="0" i="0" sz="1149" u="none" cap="none" strike="noStrike">
                <a:solidFill>
                  <a:schemeClr val="lt1"/>
                </a:solidFill>
                <a:latin typeface="Calibri"/>
                <a:ea typeface="Calibri"/>
                <a:cs typeface="Calibri"/>
                <a:sym typeface="Calibri"/>
              </a:defRPr>
            </a:lvl9pPr>
          </a:lstStyle>
          <a:p/>
        </p:txBody>
      </p:sp>
      <p:sp>
        <p:nvSpPr>
          <p:cNvPr id="59" name="Google Shape;59;p35"/>
          <p:cNvSpPr txBox="1"/>
          <p:nvPr>
            <p:ph idx="10" type="dt"/>
          </p:nvPr>
        </p:nvSpPr>
        <p:spPr>
          <a:xfrm>
            <a:off x="342903" y="9181398"/>
            <a:ext cx="1600200" cy="52740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912">
                <a:solidFill>
                  <a:schemeClr val="lt1"/>
                </a:solidFill>
                <a:latin typeface="Calibri"/>
                <a:ea typeface="Calibri"/>
                <a:cs typeface="Calibri"/>
                <a:sym typeface="Calibri"/>
              </a:defRPr>
            </a:lvl1pPr>
            <a:lvl2pPr lvl="1"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9pPr>
          </a:lstStyle>
          <a:p/>
        </p:txBody>
      </p:sp>
      <p:sp>
        <p:nvSpPr>
          <p:cNvPr id="60" name="Google Shape;60;p35"/>
          <p:cNvSpPr txBox="1"/>
          <p:nvPr>
            <p:ph idx="11" type="ftr"/>
          </p:nvPr>
        </p:nvSpPr>
        <p:spPr>
          <a:xfrm>
            <a:off x="2343155" y="9181398"/>
            <a:ext cx="2171699" cy="52740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912">
                <a:solidFill>
                  <a:schemeClr val="lt1"/>
                </a:solidFill>
                <a:latin typeface="Calibri"/>
                <a:ea typeface="Calibri"/>
                <a:cs typeface="Calibri"/>
                <a:sym typeface="Calibri"/>
              </a:defRPr>
            </a:lvl1pPr>
            <a:lvl2pPr lvl="1"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9pPr>
          </a:lstStyle>
          <a:p/>
        </p:txBody>
      </p:sp>
      <p:sp>
        <p:nvSpPr>
          <p:cNvPr id="61" name="Google Shape;61;p35"/>
          <p:cNvSpPr txBox="1"/>
          <p:nvPr>
            <p:ph idx="12" type="sldNum"/>
          </p:nvPr>
        </p:nvSpPr>
        <p:spPr>
          <a:xfrm>
            <a:off x="4914901" y="9181398"/>
            <a:ext cx="1600200" cy="527402"/>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912">
                <a:solidFill>
                  <a:schemeClr val="lt1"/>
                </a:solidFill>
                <a:latin typeface="Calibri"/>
                <a:ea typeface="Calibri"/>
                <a:cs typeface="Calibri"/>
                <a:sym typeface="Calibri"/>
              </a:defRPr>
            </a:lvl1pPr>
            <a:lvl2pPr indent="0" lvl="1" marL="0" marR="0" rtl="0" algn="l">
              <a:spcBef>
                <a:spcPts val="0"/>
              </a:spcBef>
              <a:buNone/>
              <a:defRPr sz="1912">
                <a:solidFill>
                  <a:schemeClr val="lt1"/>
                </a:solidFill>
                <a:latin typeface="Calibri"/>
                <a:ea typeface="Calibri"/>
                <a:cs typeface="Calibri"/>
                <a:sym typeface="Calibri"/>
              </a:defRPr>
            </a:lvl2pPr>
            <a:lvl3pPr indent="0" lvl="2" marL="0" marR="0" rtl="0" algn="l">
              <a:spcBef>
                <a:spcPts val="0"/>
              </a:spcBef>
              <a:buNone/>
              <a:defRPr sz="1912">
                <a:solidFill>
                  <a:schemeClr val="lt1"/>
                </a:solidFill>
                <a:latin typeface="Calibri"/>
                <a:ea typeface="Calibri"/>
                <a:cs typeface="Calibri"/>
                <a:sym typeface="Calibri"/>
              </a:defRPr>
            </a:lvl3pPr>
            <a:lvl4pPr indent="0" lvl="3" marL="0" marR="0" rtl="0" algn="l">
              <a:spcBef>
                <a:spcPts val="0"/>
              </a:spcBef>
              <a:buNone/>
              <a:defRPr sz="1912">
                <a:solidFill>
                  <a:schemeClr val="lt1"/>
                </a:solidFill>
                <a:latin typeface="Calibri"/>
                <a:ea typeface="Calibri"/>
                <a:cs typeface="Calibri"/>
                <a:sym typeface="Calibri"/>
              </a:defRPr>
            </a:lvl4pPr>
            <a:lvl5pPr indent="0" lvl="4" marL="0" marR="0" rtl="0" algn="l">
              <a:spcBef>
                <a:spcPts val="0"/>
              </a:spcBef>
              <a:buNone/>
              <a:defRPr sz="1912">
                <a:solidFill>
                  <a:schemeClr val="lt1"/>
                </a:solidFill>
                <a:latin typeface="Calibri"/>
                <a:ea typeface="Calibri"/>
                <a:cs typeface="Calibri"/>
                <a:sym typeface="Calibri"/>
              </a:defRPr>
            </a:lvl5pPr>
            <a:lvl6pPr indent="0" lvl="5" marL="0" marR="0" rtl="0" algn="l">
              <a:spcBef>
                <a:spcPts val="0"/>
              </a:spcBef>
              <a:buNone/>
              <a:defRPr sz="1912">
                <a:solidFill>
                  <a:schemeClr val="lt1"/>
                </a:solidFill>
                <a:latin typeface="Calibri"/>
                <a:ea typeface="Calibri"/>
                <a:cs typeface="Calibri"/>
                <a:sym typeface="Calibri"/>
              </a:defRPr>
            </a:lvl6pPr>
            <a:lvl7pPr indent="0" lvl="6" marL="0" marR="0" rtl="0" algn="l">
              <a:spcBef>
                <a:spcPts val="0"/>
              </a:spcBef>
              <a:buNone/>
              <a:defRPr sz="1912">
                <a:solidFill>
                  <a:schemeClr val="lt1"/>
                </a:solidFill>
                <a:latin typeface="Calibri"/>
                <a:ea typeface="Calibri"/>
                <a:cs typeface="Calibri"/>
                <a:sym typeface="Calibri"/>
              </a:defRPr>
            </a:lvl7pPr>
            <a:lvl8pPr indent="0" lvl="7" marL="0" marR="0" rtl="0" algn="l">
              <a:spcBef>
                <a:spcPts val="0"/>
              </a:spcBef>
              <a:buNone/>
              <a:defRPr sz="1912">
                <a:solidFill>
                  <a:schemeClr val="lt1"/>
                </a:solidFill>
                <a:latin typeface="Calibri"/>
                <a:ea typeface="Calibri"/>
                <a:cs typeface="Calibri"/>
                <a:sym typeface="Calibri"/>
              </a:defRPr>
            </a:lvl8pPr>
            <a:lvl9pPr indent="0" lvl="8" marL="0" marR="0" rtl="0" algn="l">
              <a:spcBef>
                <a:spcPts val="0"/>
              </a:spcBef>
              <a:buNone/>
              <a:defRPr sz="1912">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SG"/>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2" name="Shape 62"/>
        <p:cNvGrpSpPr/>
        <p:nvPr/>
      </p:nvGrpSpPr>
      <p:grpSpPr>
        <a:xfrm>
          <a:off x="0" y="0"/>
          <a:ext cx="0" cy="0"/>
          <a:chOff x="0" y="0"/>
          <a:chExt cx="0" cy="0"/>
        </a:xfrm>
      </p:grpSpPr>
      <p:sp>
        <p:nvSpPr>
          <p:cNvPr id="63" name="Google Shape;63;p36"/>
          <p:cNvSpPr txBox="1"/>
          <p:nvPr>
            <p:ph type="title"/>
          </p:nvPr>
        </p:nvSpPr>
        <p:spPr>
          <a:xfrm>
            <a:off x="1344218" y="6934203"/>
            <a:ext cx="4114800" cy="818622"/>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lt1"/>
              </a:buClr>
              <a:buSzPts val="2554"/>
              <a:buFont typeface="Calibri"/>
              <a:buNone/>
              <a:defRPr b="1" i="0" sz="2554"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4" name="Google Shape;64;p36"/>
          <p:cNvSpPr/>
          <p:nvPr>
            <p:ph idx="2" type="pic"/>
          </p:nvPr>
        </p:nvSpPr>
        <p:spPr>
          <a:xfrm>
            <a:off x="1344218" y="885122"/>
            <a:ext cx="4114800" cy="5943600"/>
          </a:xfrm>
          <a:prstGeom prst="rect">
            <a:avLst/>
          </a:prstGeom>
          <a:noFill/>
          <a:ln>
            <a:noFill/>
          </a:ln>
        </p:spPr>
      </p:sp>
      <p:sp>
        <p:nvSpPr>
          <p:cNvPr id="65" name="Google Shape;65;p36"/>
          <p:cNvSpPr txBox="1"/>
          <p:nvPr>
            <p:ph idx="1" type="body"/>
          </p:nvPr>
        </p:nvSpPr>
        <p:spPr>
          <a:xfrm>
            <a:off x="1344218" y="7752824"/>
            <a:ext cx="4114800" cy="1162578"/>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58"/>
              </a:spcBef>
              <a:spcAft>
                <a:spcPts val="0"/>
              </a:spcAft>
              <a:buClr>
                <a:schemeClr val="lt1"/>
              </a:buClr>
              <a:buSzPts val="1788"/>
              <a:buFont typeface="Arial"/>
              <a:buNone/>
              <a:defRPr b="0" i="0" sz="1787" u="none" cap="none" strike="noStrike">
                <a:solidFill>
                  <a:schemeClr val="lt1"/>
                </a:solidFill>
                <a:latin typeface="Calibri"/>
                <a:ea typeface="Calibri"/>
                <a:cs typeface="Calibri"/>
                <a:sym typeface="Calibri"/>
              </a:defRPr>
            </a:lvl1pPr>
            <a:lvl2pPr indent="-228600" lvl="1" marL="914400" marR="0" rtl="0" algn="l">
              <a:spcBef>
                <a:spcPts val="307"/>
              </a:spcBef>
              <a:spcAft>
                <a:spcPts val="0"/>
              </a:spcAft>
              <a:buClr>
                <a:schemeClr val="lt1"/>
              </a:buClr>
              <a:buSzPts val="1533"/>
              <a:buFont typeface="Arial"/>
              <a:buNone/>
              <a:defRPr b="0" i="0" sz="1533" u="none" cap="none" strike="noStrike">
                <a:solidFill>
                  <a:schemeClr val="lt1"/>
                </a:solidFill>
                <a:latin typeface="Calibri"/>
                <a:ea typeface="Calibri"/>
                <a:cs typeface="Calibri"/>
                <a:sym typeface="Calibri"/>
              </a:defRPr>
            </a:lvl2pPr>
            <a:lvl3pPr indent="-228600" lvl="2" marL="1371600" marR="0" rtl="0" algn="l">
              <a:spcBef>
                <a:spcPts val="256"/>
              </a:spcBef>
              <a:spcAft>
                <a:spcPts val="0"/>
              </a:spcAft>
              <a:buClr>
                <a:schemeClr val="lt1"/>
              </a:buClr>
              <a:buSzPts val="1278"/>
              <a:buFont typeface="Arial"/>
              <a:buNone/>
              <a:defRPr b="0" i="0" sz="1278" u="none" cap="none" strike="noStrike">
                <a:solidFill>
                  <a:schemeClr val="lt1"/>
                </a:solidFill>
                <a:latin typeface="Calibri"/>
                <a:ea typeface="Calibri"/>
                <a:cs typeface="Calibri"/>
                <a:sym typeface="Calibri"/>
              </a:defRPr>
            </a:lvl3pPr>
            <a:lvl4pPr indent="-228600" lvl="3" marL="1828800" marR="0" rtl="0" algn="l">
              <a:spcBef>
                <a:spcPts val="230"/>
              </a:spcBef>
              <a:spcAft>
                <a:spcPts val="0"/>
              </a:spcAft>
              <a:buClr>
                <a:schemeClr val="lt1"/>
              </a:buClr>
              <a:buSzPts val="1149"/>
              <a:buFont typeface="Arial"/>
              <a:buNone/>
              <a:defRPr b="0" i="0" sz="1149" u="none" cap="none" strike="noStrike">
                <a:solidFill>
                  <a:schemeClr val="lt1"/>
                </a:solidFill>
                <a:latin typeface="Calibri"/>
                <a:ea typeface="Calibri"/>
                <a:cs typeface="Calibri"/>
                <a:sym typeface="Calibri"/>
              </a:defRPr>
            </a:lvl4pPr>
            <a:lvl5pPr indent="-228600" lvl="4" marL="2286000" marR="0" rtl="0" algn="l">
              <a:spcBef>
                <a:spcPts val="230"/>
              </a:spcBef>
              <a:spcAft>
                <a:spcPts val="0"/>
              </a:spcAft>
              <a:buClr>
                <a:schemeClr val="lt1"/>
              </a:buClr>
              <a:buSzPts val="1149"/>
              <a:buFont typeface="Arial"/>
              <a:buNone/>
              <a:defRPr b="0" i="0" sz="1149" u="none" cap="none" strike="noStrike">
                <a:solidFill>
                  <a:schemeClr val="lt1"/>
                </a:solidFill>
                <a:latin typeface="Calibri"/>
                <a:ea typeface="Calibri"/>
                <a:cs typeface="Calibri"/>
                <a:sym typeface="Calibri"/>
              </a:defRPr>
            </a:lvl5pPr>
            <a:lvl6pPr indent="-228600" lvl="5" marL="2743200" marR="0" rtl="0" algn="l">
              <a:spcBef>
                <a:spcPts val="230"/>
              </a:spcBef>
              <a:spcAft>
                <a:spcPts val="0"/>
              </a:spcAft>
              <a:buClr>
                <a:schemeClr val="lt1"/>
              </a:buClr>
              <a:buSzPts val="1149"/>
              <a:buFont typeface="Arial"/>
              <a:buNone/>
              <a:defRPr b="0" i="0" sz="1149" u="none" cap="none" strike="noStrike">
                <a:solidFill>
                  <a:schemeClr val="lt1"/>
                </a:solidFill>
                <a:latin typeface="Calibri"/>
                <a:ea typeface="Calibri"/>
                <a:cs typeface="Calibri"/>
                <a:sym typeface="Calibri"/>
              </a:defRPr>
            </a:lvl6pPr>
            <a:lvl7pPr indent="-228600" lvl="6" marL="3200400" marR="0" rtl="0" algn="l">
              <a:spcBef>
                <a:spcPts val="230"/>
              </a:spcBef>
              <a:spcAft>
                <a:spcPts val="0"/>
              </a:spcAft>
              <a:buClr>
                <a:schemeClr val="lt1"/>
              </a:buClr>
              <a:buSzPts val="1149"/>
              <a:buFont typeface="Arial"/>
              <a:buNone/>
              <a:defRPr b="0" i="0" sz="1149" u="none" cap="none" strike="noStrike">
                <a:solidFill>
                  <a:schemeClr val="lt1"/>
                </a:solidFill>
                <a:latin typeface="Calibri"/>
                <a:ea typeface="Calibri"/>
                <a:cs typeface="Calibri"/>
                <a:sym typeface="Calibri"/>
              </a:defRPr>
            </a:lvl7pPr>
            <a:lvl8pPr indent="-228600" lvl="7" marL="3657600" marR="0" rtl="0" algn="l">
              <a:spcBef>
                <a:spcPts val="230"/>
              </a:spcBef>
              <a:spcAft>
                <a:spcPts val="0"/>
              </a:spcAft>
              <a:buClr>
                <a:schemeClr val="lt1"/>
              </a:buClr>
              <a:buSzPts val="1149"/>
              <a:buFont typeface="Arial"/>
              <a:buNone/>
              <a:defRPr b="0" i="0" sz="1149" u="none" cap="none" strike="noStrike">
                <a:solidFill>
                  <a:schemeClr val="lt1"/>
                </a:solidFill>
                <a:latin typeface="Calibri"/>
                <a:ea typeface="Calibri"/>
                <a:cs typeface="Calibri"/>
                <a:sym typeface="Calibri"/>
              </a:defRPr>
            </a:lvl8pPr>
            <a:lvl9pPr indent="-228600" lvl="8" marL="4114800" marR="0" rtl="0" algn="l">
              <a:spcBef>
                <a:spcPts val="230"/>
              </a:spcBef>
              <a:spcAft>
                <a:spcPts val="0"/>
              </a:spcAft>
              <a:buClr>
                <a:schemeClr val="lt1"/>
              </a:buClr>
              <a:buSzPts val="1149"/>
              <a:buFont typeface="Arial"/>
              <a:buNone/>
              <a:defRPr b="0" i="0" sz="1149" u="none" cap="none" strike="noStrike">
                <a:solidFill>
                  <a:schemeClr val="lt1"/>
                </a:solidFill>
                <a:latin typeface="Calibri"/>
                <a:ea typeface="Calibri"/>
                <a:cs typeface="Calibri"/>
                <a:sym typeface="Calibri"/>
              </a:defRPr>
            </a:lvl9pPr>
          </a:lstStyle>
          <a:p/>
        </p:txBody>
      </p:sp>
      <p:sp>
        <p:nvSpPr>
          <p:cNvPr id="66" name="Google Shape;66;p36"/>
          <p:cNvSpPr txBox="1"/>
          <p:nvPr>
            <p:ph idx="10" type="dt"/>
          </p:nvPr>
        </p:nvSpPr>
        <p:spPr>
          <a:xfrm>
            <a:off x="342903" y="9181398"/>
            <a:ext cx="1600200" cy="52740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912">
                <a:solidFill>
                  <a:schemeClr val="lt1"/>
                </a:solidFill>
                <a:latin typeface="Calibri"/>
                <a:ea typeface="Calibri"/>
                <a:cs typeface="Calibri"/>
                <a:sym typeface="Calibri"/>
              </a:defRPr>
            </a:lvl1pPr>
            <a:lvl2pPr lvl="1"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9pPr>
          </a:lstStyle>
          <a:p/>
        </p:txBody>
      </p:sp>
      <p:sp>
        <p:nvSpPr>
          <p:cNvPr id="67" name="Google Shape;67;p36"/>
          <p:cNvSpPr txBox="1"/>
          <p:nvPr>
            <p:ph idx="11" type="ftr"/>
          </p:nvPr>
        </p:nvSpPr>
        <p:spPr>
          <a:xfrm>
            <a:off x="2343155" y="9181398"/>
            <a:ext cx="2171699" cy="52740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912">
                <a:solidFill>
                  <a:schemeClr val="lt1"/>
                </a:solidFill>
                <a:latin typeface="Calibri"/>
                <a:ea typeface="Calibri"/>
                <a:cs typeface="Calibri"/>
                <a:sym typeface="Calibri"/>
              </a:defRPr>
            </a:lvl1pPr>
            <a:lvl2pPr lvl="1"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912" u="none" cap="none" strike="noStrike">
                <a:solidFill>
                  <a:schemeClr val="lt1"/>
                </a:solidFill>
                <a:latin typeface="Calibri"/>
                <a:ea typeface="Calibri"/>
                <a:cs typeface="Calibri"/>
                <a:sym typeface="Calibri"/>
              </a:defRPr>
            </a:lvl9pPr>
          </a:lstStyle>
          <a:p/>
        </p:txBody>
      </p:sp>
      <p:sp>
        <p:nvSpPr>
          <p:cNvPr id="68" name="Google Shape;68;p36"/>
          <p:cNvSpPr txBox="1"/>
          <p:nvPr>
            <p:ph idx="12" type="sldNum"/>
          </p:nvPr>
        </p:nvSpPr>
        <p:spPr>
          <a:xfrm>
            <a:off x="4914901" y="9181398"/>
            <a:ext cx="1600200" cy="527402"/>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912">
                <a:solidFill>
                  <a:schemeClr val="lt1"/>
                </a:solidFill>
                <a:latin typeface="Calibri"/>
                <a:ea typeface="Calibri"/>
                <a:cs typeface="Calibri"/>
                <a:sym typeface="Calibri"/>
              </a:defRPr>
            </a:lvl1pPr>
            <a:lvl2pPr indent="0" lvl="1" marL="0" marR="0" rtl="0" algn="l">
              <a:spcBef>
                <a:spcPts val="0"/>
              </a:spcBef>
              <a:buNone/>
              <a:defRPr sz="1912">
                <a:solidFill>
                  <a:schemeClr val="lt1"/>
                </a:solidFill>
                <a:latin typeface="Calibri"/>
                <a:ea typeface="Calibri"/>
                <a:cs typeface="Calibri"/>
                <a:sym typeface="Calibri"/>
              </a:defRPr>
            </a:lvl2pPr>
            <a:lvl3pPr indent="0" lvl="2" marL="0" marR="0" rtl="0" algn="l">
              <a:spcBef>
                <a:spcPts val="0"/>
              </a:spcBef>
              <a:buNone/>
              <a:defRPr sz="1912">
                <a:solidFill>
                  <a:schemeClr val="lt1"/>
                </a:solidFill>
                <a:latin typeface="Calibri"/>
                <a:ea typeface="Calibri"/>
                <a:cs typeface="Calibri"/>
                <a:sym typeface="Calibri"/>
              </a:defRPr>
            </a:lvl3pPr>
            <a:lvl4pPr indent="0" lvl="3" marL="0" marR="0" rtl="0" algn="l">
              <a:spcBef>
                <a:spcPts val="0"/>
              </a:spcBef>
              <a:buNone/>
              <a:defRPr sz="1912">
                <a:solidFill>
                  <a:schemeClr val="lt1"/>
                </a:solidFill>
                <a:latin typeface="Calibri"/>
                <a:ea typeface="Calibri"/>
                <a:cs typeface="Calibri"/>
                <a:sym typeface="Calibri"/>
              </a:defRPr>
            </a:lvl4pPr>
            <a:lvl5pPr indent="0" lvl="4" marL="0" marR="0" rtl="0" algn="l">
              <a:spcBef>
                <a:spcPts val="0"/>
              </a:spcBef>
              <a:buNone/>
              <a:defRPr sz="1912">
                <a:solidFill>
                  <a:schemeClr val="lt1"/>
                </a:solidFill>
                <a:latin typeface="Calibri"/>
                <a:ea typeface="Calibri"/>
                <a:cs typeface="Calibri"/>
                <a:sym typeface="Calibri"/>
              </a:defRPr>
            </a:lvl5pPr>
            <a:lvl6pPr indent="0" lvl="5" marL="0" marR="0" rtl="0" algn="l">
              <a:spcBef>
                <a:spcPts val="0"/>
              </a:spcBef>
              <a:buNone/>
              <a:defRPr sz="1912">
                <a:solidFill>
                  <a:schemeClr val="lt1"/>
                </a:solidFill>
                <a:latin typeface="Calibri"/>
                <a:ea typeface="Calibri"/>
                <a:cs typeface="Calibri"/>
                <a:sym typeface="Calibri"/>
              </a:defRPr>
            </a:lvl6pPr>
            <a:lvl7pPr indent="0" lvl="6" marL="0" marR="0" rtl="0" algn="l">
              <a:spcBef>
                <a:spcPts val="0"/>
              </a:spcBef>
              <a:buNone/>
              <a:defRPr sz="1912">
                <a:solidFill>
                  <a:schemeClr val="lt1"/>
                </a:solidFill>
                <a:latin typeface="Calibri"/>
                <a:ea typeface="Calibri"/>
                <a:cs typeface="Calibri"/>
                <a:sym typeface="Calibri"/>
              </a:defRPr>
            </a:lvl7pPr>
            <a:lvl8pPr indent="0" lvl="7" marL="0" marR="0" rtl="0" algn="l">
              <a:spcBef>
                <a:spcPts val="0"/>
              </a:spcBef>
              <a:buNone/>
              <a:defRPr sz="1912">
                <a:solidFill>
                  <a:schemeClr val="lt1"/>
                </a:solidFill>
                <a:latin typeface="Calibri"/>
                <a:ea typeface="Calibri"/>
                <a:cs typeface="Calibri"/>
                <a:sym typeface="Calibri"/>
              </a:defRPr>
            </a:lvl8pPr>
            <a:lvl9pPr indent="0" lvl="8" marL="0" marR="0" rtl="0" algn="l">
              <a:spcBef>
                <a:spcPts val="0"/>
              </a:spcBef>
              <a:buNone/>
              <a:defRPr sz="1912">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SG"/>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4.jpg"/><Relationship Id="rId2" Type="http://schemas.openxmlformats.org/officeDocument/2006/relationships/image" Target="../media/image1.jp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 name="Shape 9"/>
        <p:cNvGrpSpPr/>
        <p:nvPr/>
      </p:nvGrpSpPr>
      <p:grpSpPr>
        <a:xfrm>
          <a:off x="0" y="0"/>
          <a:ext cx="0" cy="0"/>
          <a:chOff x="0" y="0"/>
          <a:chExt cx="0" cy="0"/>
        </a:xfrm>
      </p:grpSpPr>
      <p:pic>
        <p:nvPicPr>
          <p:cNvPr descr="A city skyline at night&#10;&#10;Description automatically generated with low confidence" id="10" name="Google Shape;10;p27"/>
          <p:cNvPicPr preferRelativeResize="0"/>
          <p:nvPr/>
        </p:nvPicPr>
        <p:blipFill rotWithShape="1">
          <a:blip r:embed="rId1">
            <a:alphaModFix/>
          </a:blip>
          <a:srcRect b="0" l="0" r="0" t="0"/>
          <a:stretch/>
        </p:blipFill>
        <p:spPr>
          <a:xfrm>
            <a:off x="0" y="-76271"/>
            <a:ext cx="6858000" cy="9982271"/>
          </a:xfrm>
          <a:prstGeom prst="rect">
            <a:avLst/>
          </a:prstGeom>
          <a:noFill/>
          <a:ln>
            <a:noFill/>
          </a:ln>
        </p:spPr>
      </p:pic>
      <p:pic>
        <p:nvPicPr>
          <p:cNvPr descr="A picture containing text&#10;&#10;Description automatically generated" id="11" name="Google Shape;11;p27"/>
          <p:cNvPicPr preferRelativeResize="0"/>
          <p:nvPr/>
        </p:nvPicPr>
        <p:blipFill rotWithShape="1">
          <a:blip r:embed="rId2">
            <a:alphaModFix/>
          </a:blip>
          <a:srcRect b="0" l="0" r="0" t="0"/>
          <a:stretch/>
        </p:blipFill>
        <p:spPr>
          <a:xfrm>
            <a:off x="-176426" y="-83220"/>
            <a:ext cx="7034426" cy="998922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s://www.dropbox.com/s/me7wm7yhuyu9q4g/TRI-Factor%20Bike%20&amp;%20CycleRun%20Challenge%20Bike%20Rental%20Form_22%20Apr.pdf?dl=0" TargetMode="Externa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image" Target="../media/image27.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5.png"/><Relationship Id="rId4" Type="http://schemas.openxmlformats.org/officeDocument/2006/relationships/image" Target="../media/image21.png"/><Relationship Id="rId5" Type="http://schemas.openxmlformats.org/officeDocument/2006/relationships/image" Target="../media/image24.png"/><Relationship Id="rId6" Type="http://schemas.openxmlformats.org/officeDocument/2006/relationships/image" Target="../media/image19.png"/><Relationship Id="rId7" Type="http://schemas.openxmlformats.org/officeDocument/2006/relationships/image" Target="../media/image6.png"/><Relationship Id="rId8"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31.png"/><Relationship Id="rId9" Type="http://schemas.openxmlformats.org/officeDocument/2006/relationships/image" Target="../media/image32.png"/><Relationship Id="rId5" Type="http://schemas.openxmlformats.org/officeDocument/2006/relationships/image" Target="../media/image30.png"/><Relationship Id="rId6" Type="http://schemas.openxmlformats.org/officeDocument/2006/relationships/image" Target="../media/image26.png"/><Relationship Id="rId7" Type="http://schemas.openxmlformats.org/officeDocument/2006/relationships/image" Target="../media/image38.png"/><Relationship Id="rId8" Type="http://schemas.openxmlformats.org/officeDocument/2006/relationships/image" Target="../media/image41.png"/></Relationships>
</file>

<file path=ppt/slides/_rels/slide14.xml.rels><?xml version="1.0" encoding="UTF-8" standalone="yes"?><Relationships xmlns="http://schemas.openxmlformats.org/package/2006/relationships"><Relationship Id="rId20" Type="http://schemas.openxmlformats.org/officeDocument/2006/relationships/image" Target="../media/image24.png"/><Relationship Id="rId11" Type="http://schemas.openxmlformats.org/officeDocument/2006/relationships/image" Target="../media/image43.png"/><Relationship Id="rId22" Type="http://schemas.openxmlformats.org/officeDocument/2006/relationships/image" Target="../media/image27.png"/><Relationship Id="rId10" Type="http://schemas.openxmlformats.org/officeDocument/2006/relationships/image" Target="../media/image52.png"/><Relationship Id="rId21" Type="http://schemas.openxmlformats.org/officeDocument/2006/relationships/image" Target="../media/image32.png"/><Relationship Id="rId13" Type="http://schemas.openxmlformats.org/officeDocument/2006/relationships/image" Target="../media/image51.png"/><Relationship Id="rId24" Type="http://schemas.openxmlformats.org/officeDocument/2006/relationships/image" Target="../media/image6.png"/><Relationship Id="rId12" Type="http://schemas.openxmlformats.org/officeDocument/2006/relationships/image" Target="../media/image48.png"/><Relationship Id="rId23"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3.png"/><Relationship Id="rId4" Type="http://schemas.openxmlformats.org/officeDocument/2006/relationships/image" Target="../media/image42.png"/><Relationship Id="rId9" Type="http://schemas.openxmlformats.org/officeDocument/2006/relationships/image" Target="../media/image41.png"/><Relationship Id="rId15" Type="http://schemas.openxmlformats.org/officeDocument/2006/relationships/image" Target="../media/image61.png"/><Relationship Id="rId14" Type="http://schemas.openxmlformats.org/officeDocument/2006/relationships/image" Target="../media/image44.png"/><Relationship Id="rId17" Type="http://schemas.openxmlformats.org/officeDocument/2006/relationships/image" Target="../media/image63.png"/><Relationship Id="rId16" Type="http://schemas.openxmlformats.org/officeDocument/2006/relationships/image" Target="../media/image59.png"/><Relationship Id="rId5" Type="http://schemas.openxmlformats.org/officeDocument/2006/relationships/image" Target="../media/image14.png"/><Relationship Id="rId19" Type="http://schemas.openxmlformats.org/officeDocument/2006/relationships/image" Target="../media/image58.png"/><Relationship Id="rId6" Type="http://schemas.openxmlformats.org/officeDocument/2006/relationships/image" Target="../media/image26.png"/><Relationship Id="rId18" Type="http://schemas.openxmlformats.org/officeDocument/2006/relationships/image" Target="../media/image47.png"/><Relationship Id="rId7" Type="http://schemas.openxmlformats.org/officeDocument/2006/relationships/image" Target="../media/image38.png"/><Relationship Id="rId8" Type="http://schemas.openxmlformats.org/officeDocument/2006/relationships/image" Target="../media/image5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5.png"/><Relationship Id="rId4" Type="http://schemas.openxmlformats.org/officeDocument/2006/relationships/image" Target="../media/image62.png"/><Relationship Id="rId5" Type="http://schemas.openxmlformats.org/officeDocument/2006/relationships/image" Target="../media/image11.png"/><Relationship Id="rId6" Type="http://schemas.openxmlformats.org/officeDocument/2006/relationships/image" Target="../media/image57.png"/><Relationship Id="rId7" Type="http://schemas.openxmlformats.org/officeDocument/2006/relationships/image" Target="../media/image4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77.png"/><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73.pn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81.png"/><Relationship Id="rId4" Type="http://schemas.openxmlformats.org/officeDocument/2006/relationships/image" Target="../media/image6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1.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65.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62.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68.jpg"/><Relationship Id="rId4" Type="http://schemas.openxmlformats.org/officeDocument/2006/relationships/image" Target="../media/image79.jpg"/><Relationship Id="rId5" Type="http://schemas.openxmlformats.org/officeDocument/2006/relationships/image" Target="../media/image66.jpg"/><Relationship Id="rId6"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67.png"/><Relationship Id="rId4" Type="http://schemas.openxmlformats.org/officeDocument/2006/relationships/image" Target="../media/image71.png"/></Relationships>
</file>

<file path=ppt/slides/_rels/slide3.xml.rels><?xml version="1.0" encoding="UTF-8" standalone="yes"?><Relationships xmlns="http://schemas.openxmlformats.org/package/2006/relationships"><Relationship Id="rId10"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www.trifactor.asia/" TargetMode="External"/><Relationship Id="rId4" Type="http://schemas.openxmlformats.org/officeDocument/2006/relationships/hyperlink" Target="mailto:enquiry@trifactor.asia" TargetMode="External"/><Relationship Id="rId9" Type="http://schemas.openxmlformats.org/officeDocument/2006/relationships/image" Target="../media/image16.png"/><Relationship Id="rId5" Type="http://schemas.openxmlformats.org/officeDocument/2006/relationships/image" Target="../media/image5.png"/><Relationship Id="rId6" Type="http://schemas.openxmlformats.org/officeDocument/2006/relationships/image" Target="../media/image2.png"/><Relationship Id="rId7" Type="http://schemas.openxmlformats.org/officeDocument/2006/relationships/image" Target="../media/image7.png"/><Relationship Id="rId8"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1" Type="http://schemas.openxmlformats.org/officeDocument/2006/relationships/image" Target="../media/image12.jpg"/><Relationship Id="rId10" Type="http://schemas.openxmlformats.org/officeDocument/2006/relationships/image" Target="../media/image25.png"/><Relationship Id="rId13" Type="http://schemas.openxmlformats.org/officeDocument/2006/relationships/image" Target="../media/image6.png"/><Relationship Id="rId12" Type="http://schemas.openxmlformats.org/officeDocument/2006/relationships/image" Target="../media/image36.png"/><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7.jpg"/><Relationship Id="rId4" Type="http://schemas.openxmlformats.org/officeDocument/2006/relationships/image" Target="../media/image8.png"/><Relationship Id="rId9" Type="http://schemas.openxmlformats.org/officeDocument/2006/relationships/image" Target="../media/image20.jpg"/><Relationship Id="rId5" Type="http://schemas.openxmlformats.org/officeDocument/2006/relationships/image" Target="../media/image11.png"/><Relationship Id="rId6" Type="http://schemas.openxmlformats.org/officeDocument/2006/relationships/image" Target="../media/image18.png"/><Relationship Id="rId7" Type="http://schemas.openxmlformats.org/officeDocument/2006/relationships/image" Target="../media/image9.jpg"/><Relationship Id="rId8"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8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s://www.dropbox.com/s/me7wm7yhuyu9q4g/TRI-Factor%20Bike%20&amp;%20CycleRun%20Challenge%20Bike%20Rental%20Form_22%20Apr.pdf?dl=0" TargetMode="External"/><Relationship Id="rId4" Type="http://schemas.openxmlformats.org/officeDocument/2006/relationships/image" Target="../media/image22.jpg"/><Relationship Id="rId5" Type="http://schemas.openxmlformats.org/officeDocument/2006/relationships/image" Target="../media/image6.png"/><Relationship Id="rId6" Type="http://schemas.openxmlformats.org/officeDocument/2006/relationships/hyperlink" Target="https://www.instagram.com/bbbikeshop_sg/?hl=en" TargetMode="External"/><Relationship Id="rId7" Type="http://schemas.openxmlformats.org/officeDocument/2006/relationships/image" Target="../media/image45.png"/><Relationship Id="rId8"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pic>
        <p:nvPicPr>
          <p:cNvPr id="85" name="Google Shape;85;g2144ac19fee_6_0"/>
          <p:cNvPicPr preferRelativeResize="0"/>
          <p:nvPr/>
        </p:nvPicPr>
        <p:blipFill>
          <a:blip r:embed="rId3">
            <a:alphaModFix/>
          </a:blip>
          <a:stretch>
            <a:fillRect/>
          </a:stretch>
        </p:blipFill>
        <p:spPr>
          <a:xfrm>
            <a:off x="-131150" y="-67925"/>
            <a:ext cx="7377249" cy="99739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9"/>
          <p:cNvSpPr/>
          <p:nvPr/>
        </p:nvSpPr>
        <p:spPr>
          <a:xfrm>
            <a:off x="76200" y="1142400"/>
            <a:ext cx="6692400" cy="5629500"/>
          </a:xfrm>
          <a:prstGeom prst="rect">
            <a:avLst/>
          </a:prstGeom>
          <a:solidFill>
            <a:schemeClr val="dk1">
              <a:alpha val="69800"/>
            </a:scheme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SG" sz="1500">
                <a:solidFill>
                  <a:srgbClr val="FFC000"/>
                </a:solidFill>
                <a:latin typeface="Proxima Nova"/>
                <a:ea typeface="Proxima Nova"/>
                <a:cs typeface="Proxima Nova"/>
                <a:sym typeface="Proxima Nova"/>
              </a:rPr>
              <a:t>TEAM RELAY</a:t>
            </a:r>
            <a:endParaRPr/>
          </a:p>
          <a:p>
            <a:pPr indent="0" lvl="0" marL="0" marR="0" rtl="0" algn="ctr">
              <a:spcBef>
                <a:spcPts val="0"/>
              </a:spcBef>
              <a:spcAft>
                <a:spcPts val="0"/>
              </a:spcAft>
              <a:buNone/>
            </a:pPr>
            <a:r>
              <a:t/>
            </a:r>
            <a:endParaRPr sz="1500">
              <a:solidFill>
                <a:schemeClr val="lt1"/>
              </a:solidFill>
              <a:latin typeface="Proxima Nova"/>
              <a:ea typeface="Proxima Nova"/>
              <a:cs typeface="Proxima Nova"/>
              <a:sym typeface="Proxima Nova"/>
            </a:endParaRPr>
          </a:p>
          <a:p>
            <a:pPr indent="0" lvl="0" marL="0" marR="0" rtl="0" algn="ctr">
              <a:spcBef>
                <a:spcPts val="0"/>
              </a:spcBef>
              <a:spcAft>
                <a:spcPts val="0"/>
              </a:spcAft>
              <a:buNone/>
            </a:pPr>
            <a:r>
              <a:rPr lang="en-SG" sz="1500">
                <a:solidFill>
                  <a:schemeClr val="lt1"/>
                </a:solidFill>
                <a:latin typeface="Proxima Nova"/>
                <a:ea typeface="Proxima Nova"/>
                <a:cs typeface="Proxima Nova"/>
                <a:sym typeface="Proxima Nova"/>
              </a:rPr>
              <a:t>All Team Members must wear their Wrist Tags throughout the race.</a:t>
            </a:r>
            <a:endParaRPr/>
          </a:p>
          <a:p>
            <a:pPr indent="0" lvl="0" marL="0" marR="0" rtl="0" algn="ctr">
              <a:spcBef>
                <a:spcPts val="0"/>
              </a:spcBef>
              <a:spcAft>
                <a:spcPts val="0"/>
              </a:spcAft>
              <a:buNone/>
            </a:pPr>
            <a:r>
              <a:t/>
            </a:r>
            <a:endParaRPr sz="1500">
              <a:solidFill>
                <a:schemeClr val="lt1"/>
              </a:solidFill>
              <a:latin typeface="Proxima Nova"/>
              <a:ea typeface="Proxima Nova"/>
              <a:cs typeface="Proxima Nova"/>
              <a:sym typeface="Proxima Nova"/>
            </a:endParaRPr>
          </a:p>
          <a:p>
            <a:pPr indent="0" lvl="0" marL="0" marR="0" rtl="0" algn="ctr">
              <a:spcBef>
                <a:spcPts val="0"/>
              </a:spcBef>
              <a:spcAft>
                <a:spcPts val="0"/>
              </a:spcAft>
              <a:buNone/>
            </a:pPr>
            <a:r>
              <a:rPr lang="en-SG" sz="1500">
                <a:solidFill>
                  <a:schemeClr val="lt1"/>
                </a:solidFill>
                <a:latin typeface="Proxima Nova"/>
                <a:ea typeface="Proxima Nova"/>
                <a:cs typeface="Proxima Nova"/>
                <a:sym typeface="Proxima Nova"/>
              </a:rPr>
              <a:t>Each member should have the following on during their race : </a:t>
            </a:r>
            <a:endParaRPr/>
          </a:p>
          <a:p>
            <a:pPr indent="0" lvl="0" marL="0" marR="0" rtl="0" algn="ctr">
              <a:spcBef>
                <a:spcPts val="0"/>
              </a:spcBef>
              <a:spcAft>
                <a:spcPts val="0"/>
              </a:spcAft>
              <a:buNone/>
            </a:pPr>
            <a:r>
              <a:rPr lang="en-SG" sz="1500">
                <a:solidFill>
                  <a:schemeClr val="lt1"/>
                </a:solidFill>
                <a:latin typeface="Proxima Nova"/>
                <a:ea typeface="Proxima Nova"/>
                <a:cs typeface="Proxima Nova"/>
                <a:sym typeface="Proxima Nova"/>
              </a:rPr>
              <a:t>Swim – Bib Number Tattoo + Swim Cap </a:t>
            </a:r>
            <a:endParaRPr/>
          </a:p>
          <a:p>
            <a:pPr indent="0" lvl="0" marL="0" marR="0" rtl="0" algn="ctr">
              <a:spcBef>
                <a:spcPts val="0"/>
              </a:spcBef>
              <a:spcAft>
                <a:spcPts val="0"/>
              </a:spcAft>
              <a:buNone/>
            </a:pPr>
            <a:r>
              <a:rPr lang="en-SG" sz="1500">
                <a:solidFill>
                  <a:schemeClr val="lt1"/>
                </a:solidFill>
                <a:latin typeface="Proxima Nova"/>
                <a:ea typeface="Proxima Nova"/>
                <a:cs typeface="Proxima Nova"/>
                <a:sym typeface="Proxima Nova"/>
              </a:rPr>
              <a:t>Bike – Race Bib + Bike with Tag + Helmet with Tag </a:t>
            </a:r>
            <a:endParaRPr/>
          </a:p>
          <a:p>
            <a:pPr indent="0" lvl="0" marL="0" marR="0" rtl="0" algn="ctr">
              <a:spcBef>
                <a:spcPts val="0"/>
              </a:spcBef>
              <a:spcAft>
                <a:spcPts val="0"/>
              </a:spcAft>
              <a:buNone/>
            </a:pPr>
            <a:r>
              <a:rPr lang="en-SG" sz="1500">
                <a:solidFill>
                  <a:schemeClr val="lt1"/>
                </a:solidFill>
                <a:latin typeface="Proxima Nova"/>
                <a:ea typeface="Proxima Nova"/>
                <a:cs typeface="Proxima Nova"/>
                <a:sym typeface="Proxima Nova"/>
              </a:rPr>
              <a:t>Run – Race Bib</a:t>
            </a:r>
            <a:endParaRPr/>
          </a:p>
          <a:p>
            <a:pPr indent="0" lvl="0" marL="0" marR="0" rtl="0" algn="ctr">
              <a:spcBef>
                <a:spcPts val="0"/>
              </a:spcBef>
              <a:spcAft>
                <a:spcPts val="0"/>
              </a:spcAft>
              <a:buNone/>
            </a:pPr>
            <a:r>
              <a:t/>
            </a:r>
            <a:endParaRPr sz="1500">
              <a:solidFill>
                <a:schemeClr val="lt1"/>
              </a:solidFill>
              <a:latin typeface="Proxima Nova"/>
              <a:ea typeface="Proxima Nova"/>
              <a:cs typeface="Proxima Nova"/>
              <a:sym typeface="Proxima Nova"/>
            </a:endParaRPr>
          </a:p>
          <a:p>
            <a:pPr indent="0" lvl="0" marL="0" marR="0" rtl="0" algn="ctr">
              <a:spcBef>
                <a:spcPts val="0"/>
              </a:spcBef>
              <a:spcAft>
                <a:spcPts val="0"/>
              </a:spcAft>
              <a:buNone/>
            </a:pPr>
            <a:r>
              <a:rPr b="1" lang="en-SG" sz="1500">
                <a:solidFill>
                  <a:schemeClr val="lt1"/>
                </a:solidFill>
                <a:latin typeface="Proxima Nova"/>
                <a:ea typeface="Proxima Nova"/>
                <a:cs typeface="Proxima Nova"/>
                <a:sym typeface="Proxima Nova"/>
              </a:rPr>
              <a:t>All Cyclists and Runners must wait at the </a:t>
            </a:r>
            <a:r>
              <a:rPr b="1" lang="en-SG" sz="1500">
                <a:solidFill>
                  <a:srgbClr val="FF0000"/>
                </a:solidFill>
                <a:latin typeface="Proxima Nova"/>
                <a:ea typeface="Proxima Nova"/>
                <a:cs typeface="Proxima Nova"/>
                <a:sym typeface="Proxima Nova"/>
              </a:rPr>
              <a:t>Relay Holding Area </a:t>
            </a:r>
            <a:r>
              <a:rPr b="1" lang="en-SG" sz="1500">
                <a:solidFill>
                  <a:schemeClr val="lt1"/>
                </a:solidFill>
                <a:latin typeface="Proxima Nova"/>
                <a:ea typeface="Proxima Nova"/>
                <a:cs typeface="Proxima Nova"/>
                <a:sym typeface="Proxima Nova"/>
              </a:rPr>
              <a:t>(located in Transition) for their previous teammate to return to pass on the timing chip to them. </a:t>
            </a:r>
            <a:endParaRPr/>
          </a:p>
          <a:p>
            <a:pPr indent="0" lvl="0" marL="0" marR="0" rtl="0" algn="ctr">
              <a:spcBef>
                <a:spcPts val="0"/>
              </a:spcBef>
              <a:spcAft>
                <a:spcPts val="0"/>
              </a:spcAft>
              <a:buNone/>
            </a:pPr>
            <a:r>
              <a:t/>
            </a:r>
            <a:endParaRPr sz="1500">
              <a:solidFill>
                <a:schemeClr val="lt1"/>
              </a:solidFill>
              <a:latin typeface="Proxima Nova"/>
              <a:ea typeface="Proxima Nova"/>
              <a:cs typeface="Proxima Nova"/>
              <a:sym typeface="Proxima Nova"/>
            </a:endParaRPr>
          </a:p>
          <a:p>
            <a:pPr indent="0" lvl="0" marL="0" marR="0" rtl="0" algn="ctr">
              <a:spcBef>
                <a:spcPts val="0"/>
              </a:spcBef>
              <a:spcAft>
                <a:spcPts val="0"/>
              </a:spcAft>
              <a:buNone/>
            </a:pPr>
            <a:r>
              <a:rPr lang="en-SG" sz="1500">
                <a:solidFill>
                  <a:schemeClr val="lt1"/>
                </a:solidFill>
                <a:latin typeface="Proxima Nova"/>
                <a:ea typeface="Proxima Nova"/>
                <a:cs typeface="Proxima Nova"/>
                <a:sym typeface="Proxima Nova"/>
              </a:rPr>
              <a:t>Members are responsible for being on standby for their returning member for the Timing chip handover. </a:t>
            </a:r>
            <a:endParaRPr/>
          </a:p>
          <a:p>
            <a:pPr indent="0" lvl="0" marL="0" marR="0" rtl="0" algn="ctr">
              <a:spcBef>
                <a:spcPts val="0"/>
              </a:spcBef>
              <a:spcAft>
                <a:spcPts val="0"/>
              </a:spcAft>
              <a:buNone/>
            </a:pPr>
            <a:r>
              <a:t/>
            </a:r>
            <a:endParaRPr sz="1500">
              <a:solidFill>
                <a:schemeClr val="lt1"/>
              </a:solidFill>
              <a:latin typeface="Proxima Nova"/>
              <a:ea typeface="Proxima Nova"/>
              <a:cs typeface="Proxima Nova"/>
              <a:sym typeface="Proxima Nova"/>
            </a:endParaRPr>
          </a:p>
          <a:p>
            <a:pPr indent="0" lvl="0" marL="0" marR="0" rtl="0" algn="ctr">
              <a:spcBef>
                <a:spcPts val="0"/>
              </a:spcBef>
              <a:spcAft>
                <a:spcPts val="0"/>
              </a:spcAft>
              <a:buNone/>
            </a:pPr>
            <a:r>
              <a:rPr lang="en-SG" sz="1500">
                <a:solidFill>
                  <a:schemeClr val="lt1"/>
                </a:solidFill>
                <a:latin typeface="Proxima Nova"/>
                <a:ea typeface="Proxima Nova"/>
                <a:cs typeface="Proxima Nova"/>
                <a:sym typeface="Proxima Nova"/>
              </a:rPr>
              <a:t>Anyone caught leaving the transition area before their teammate returns will be disqualified immediately without appeal. </a:t>
            </a:r>
            <a:endParaRPr/>
          </a:p>
          <a:p>
            <a:pPr indent="0" lvl="0" marL="0" marR="0" rtl="0" algn="ctr">
              <a:spcBef>
                <a:spcPts val="0"/>
              </a:spcBef>
              <a:spcAft>
                <a:spcPts val="0"/>
              </a:spcAft>
              <a:buNone/>
            </a:pPr>
            <a:r>
              <a:t/>
            </a:r>
            <a:endParaRPr sz="1500">
              <a:solidFill>
                <a:schemeClr val="lt1"/>
              </a:solidFill>
              <a:latin typeface="Proxima Nova"/>
              <a:ea typeface="Proxima Nova"/>
              <a:cs typeface="Proxima Nova"/>
              <a:sym typeface="Proxima Nova"/>
            </a:endParaRPr>
          </a:p>
          <a:p>
            <a:pPr indent="0" lvl="0" marL="0" marR="0" rtl="0" algn="ctr">
              <a:spcBef>
                <a:spcPts val="0"/>
              </a:spcBef>
              <a:spcAft>
                <a:spcPts val="0"/>
              </a:spcAft>
              <a:buNone/>
            </a:pPr>
            <a:r>
              <a:rPr lang="en-SG" sz="1500">
                <a:solidFill>
                  <a:schemeClr val="lt1"/>
                </a:solidFill>
                <a:latin typeface="Proxima Nova"/>
                <a:ea typeface="Proxima Nova"/>
                <a:cs typeface="Proxima Nova"/>
                <a:sym typeface="Proxima Nova"/>
              </a:rPr>
              <a:t>Cyclist are not allowed to wear their helmet or pick up their bicycles before receiving the timing tag. </a:t>
            </a:r>
            <a:endParaRPr/>
          </a:p>
          <a:p>
            <a:pPr indent="0" lvl="0" marL="0" marR="0" rtl="0" algn="ctr">
              <a:spcBef>
                <a:spcPts val="0"/>
              </a:spcBef>
              <a:spcAft>
                <a:spcPts val="0"/>
              </a:spcAft>
              <a:buNone/>
            </a:pPr>
            <a:r>
              <a:t/>
            </a:r>
            <a:endParaRPr sz="1500">
              <a:solidFill>
                <a:schemeClr val="lt1"/>
              </a:solidFill>
              <a:latin typeface="Proxima Nova"/>
              <a:ea typeface="Proxima Nova"/>
              <a:cs typeface="Proxima Nova"/>
              <a:sym typeface="Proxima Nova"/>
            </a:endParaRPr>
          </a:p>
          <a:p>
            <a:pPr indent="0" lvl="0" marL="0" marR="0" rtl="0" algn="ctr">
              <a:spcBef>
                <a:spcPts val="0"/>
              </a:spcBef>
              <a:spcAft>
                <a:spcPts val="0"/>
              </a:spcAft>
              <a:buNone/>
            </a:pPr>
            <a:r>
              <a:rPr lang="en-SG" sz="1500">
                <a:solidFill>
                  <a:schemeClr val="lt1"/>
                </a:solidFill>
                <a:latin typeface="Proxima Nova"/>
                <a:ea typeface="Proxima Nova"/>
                <a:cs typeface="Proxima Nova"/>
                <a:sym typeface="Proxima Nova"/>
              </a:rPr>
              <a:t>Runners are not allowed to take the timing tag before the cyclist racks their bike and takes off their helmets.</a:t>
            </a:r>
            <a:endParaRPr/>
          </a:p>
          <a:p>
            <a:pPr indent="0" lvl="0" marL="0" marR="0" rtl="0" algn="ctr">
              <a:lnSpc>
                <a:spcPct val="107000"/>
              </a:lnSpc>
              <a:spcBef>
                <a:spcPts val="0"/>
              </a:spcBef>
              <a:spcAft>
                <a:spcPts val="0"/>
              </a:spcAft>
              <a:buNone/>
            </a:pPr>
            <a:r>
              <a:t/>
            </a:r>
            <a:endParaRPr b="1" sz="1500">
              <a:solidFill>
                <a:srgbClr val="F3E803"/>
              </a:solidFill>
              <a:latin typeface="Proxima Nova"/>
              <a:ea typeface="Proxima Nova"/>
              <a:cs typeface="Proxima Nova"/>
              <a:sym typeface="Proxima Nova"/>
            </a:endParaRPr>
          </a:p>
        </p:txBody>
      </p:sp>
      <p:sp>
        <p:nvSpPr>
          <p:cNvPr id="188" name="Google Shape;188;p9">
            <a:hlinkClick r:id="rId3"/>
          </p:cNvPr>
          <p:cNvSpPr/>
          <p:nvPr/>
        </p:nvSpPr>
        <p:spPr>
          <a:xfrm>
            <a:off x="5744489" y="5792733"/>
            <a:ext cx="839700" cy="2799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79">
              <a:solidFill>
                <a:schemeClr val="lt1"/>
              </a:solidFill>
              <a:latin typeface="Calibri"/>
              <a:ea typeface="Calibri"/>
              <a:cs typeface="Calibri"/>
              <a:sym typeface="Calibri"/>
            </a:endParaRPr>
          </a:p>
        </p:txBody>
      </p:sp>
      <p:sp>
        <p:nvSpPr>
          <p:cNvPr id="189" name="Google Shape;189;p9"/>
          <p:cNvSpPr txBox="1"/>
          <p:nvPr/>
        </p:nvSpPr>
        <p:spPr>
          <a:xfrm>
            <a:off x="-95200" y="639653"/>
            <a:ext cx="7029300" cy="480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SG" sz="2520">
                <a:solidFill>
                  <a:srgbClr val="FFC000"/>
                </a:solidFill>
                <a:latin typeface="Exo Black"/>
                <a:ea typeface="Exo Black"/>
                <a:cs typeface="Exo Black"/>
                <a:sym typeface="Exo Black"/>
              </a:rPr>
              <a:t>EVENT FACTSHEET</a:t>
            </a:r>
            <a:endParaRPr b="1" sz="2520">
              <a:solidFill>
                <a:srgbClr val="FFC000"/>
              </a:solidFill>
              <a:latin typeface="Exo Black"/>
              <a:ea typeface="Exo Black"/>
              <a:cs typeface="Exo Black"/>
              <a:sym typeface="Exo Black"/>
            </a:endParaRPr>
          </a:p>
        </p:txBody>
      </p:sp>
      <p:sp>
        <p:nvSpPr>
          <p:cNvPr id="190" name="Google Shape;190;p9"/>
          <p:cNvSpPr/>
          <p:nvPr/>
        </p:nvSpPr>
        <p:spPr>
          <a:xfrm>
            <a:off x="-171400" y="-241053"/>
            <a:ext cx="7019100" cy="880800"/>
          </a:xfrm>
          <a:prstGeom prst="rect">
            <a:avLst/>
          </a:prstGeom>
          <a:solidFill>
            <a:srgbClr val="821B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12">
              <a:solidFill>
                <a:schemeClr val="lt1"/>
              </a:solidFill>
              <a:latin typeface="Calibri"/>
              <a:ea typeface="Calibri"/>
              <a:cs typeface="Calibri"/>
              <a:sym typeface="Calibri"/>
            </a:endParaRPr>
          </a:p>
        </p:txBody>
      </p:sp>
      <p:pic>
        <p:nvPicPr>
          <p:cNvPr descr="A close-up of a logo&#10;&#10;Description automatically generated with low confidence" id="191" name="Google Shape;191;p9"/>
          <p:cNvPicPr preferRelativeResize="0"/>
          <p:nvPr/>
        </p:nvPicPr>
        <p:blipFill rotWithShape="1">
          <a:blip r:embed="rId4">
            <a:alphaModFix/>
          </a:blip>
          <a:srcRect b="0" l="0" r="0" t="0"/>
          <a:stretch/>
        </p:blipFill>
        <p:spPr>
          <a:xfrm>
            <a:off x="2334124" y="83256"/>
            <a:ext cx="2205646" cy="4504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grpSp>
        <p:nvGrpSpPr>
          <p:cNvPr id="196" name="Google Shape;196;p10"/>
          <p:cNvGrpSpPr/>
          <p:nvPr/>
        </p:nvGrpSpPr>
        <p:grpSpPr>
          <a:xfrm>
            <a:off x="98575" y="1142400"/>
            <a:ext cx="6692400" cy="7017300"/>
            <a:chOff x="98575" y="990000"/>
            <a:chExt cx="6692400" cy="7017300"/>
          </a:xfrm>
        </p:grpSpPr>
        <p:sp>
          <p:nvSpPr>
            <p:cNvPr id="197" name="Google Shape;197;p10"/>
            <p:cNvSpPr/>
            <p:nvPr/>
          </p:nvSpPr>
          <p:spPr>
            <a:xfrm>
              <a:off x="98575" y="990000"/>
              <a:ext cx="6692400" cy="7017300"/>
            </a:xfrm>
            <a:prstGeom prst="rect">
              <a:avLst/>
            </a:prstGeom>
            <a:solidFill>
              <a:schemeClr val="dk1">
                <a:alpha val="69803"/>
              </a:scheme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SG" sz="1500">
                  <a:solidFill>
                    <a:srgbClr val="FFC000"/>
                  </a:solidFill>
                  <a:latin typeface="Proxima Nova"/>
                  <a:ea typeface="Proxima Nova"/>
                  <a:cs typeface="Proxima Nova"/>
                  <a:sym typeface="Proxima Nova"/>
                </a:rPr>
                <a:t>RESULTS &amp; TIMING</a:t>
              </a:r>
              <a:br>
                <a:rPr lang="en-SG" sz="1500">
                  <a:solidFill>
                    <a:schemeClr val="lt1"/>
                  </a:solidFill>
                  <a:highlight>
                    <a:srgbClr val="FF0000"/>
                  </a:highlight>
                  <a:latin typeface="Proxima Nova"/>
                  <a:ea typeface="Proxima Nova"/>
                  <a:cs typeface="Proxima Nova"/>
                  <a:sym typeface="Proxima Nova"/>
                </a:rPr>
              </a:br>
              <a:r>
                <a:rPr lang="en-SG" sz="1500">
                  <a:solidFill>
                    <a:schemeClr val="lt1"/>
                  </a:solidFill>
                  <a:latin typeface="Proxima Nova"/>
                  <a:ea typeface="Proxima Nova"/>
                  <a:cs typeface="Proxima Nova"/>
                  <a:sym typeface="Proxima Nova"/>
                </a:rPr>
                <a:t>Provisional Race results will available within 4hrs of the end of the event. Please note that the race timings will be further validated and the finalised results will be published on our website </a:t>
              </a:r>
              <a:r>
                <a:rPr b="1" lang="en-SG" sz="1500" u="sng">
                  <a:solidFill>
                    <a:schemeClr val="lt1"/>
                  </a:solidFill>
                  <a:latin typeface="Proxima Nova"/>
                  <a:ea typeface="Proxima Nova"/>
                  <a:cs typeface="Proxima Nova"/>
                  <a:sym typeface="Proxima Nova"/>
                </a:rPr>
                <a:t>within 48hrs</a:t>
              </a:r>
              <a:r>
                <a:rPr lang="en-SG" sz="1500">
                  <a:solidFill>
                    <a:schemeClr val="lt1"/>
                  </a:solidFill>
                  <a:latin typeface="Proxima Nova"/>
                  <a:ea typeface="Proxima Nova"/>
                  <a:cs typeface="Proxima Nova"/>
                  <a:sym typeface="Proxima Nova"/>
                </a:rPr>
                <a:t>.</a:t>
              </a:r>
              <a:endParaRPr/>
            </a:p>
            <a:p>
              <a:pPr indent="0" lvl="0" marL="0" marR="0" rtl="0" algn="ctr">
                <a:spcBef>
                  <a:spcPts val="0"/>
                </a:spcBef>
                <a:spcAft>
                  <a:spcPts val="0"/>
                </a:spcAft>
                <a:buNone/>
              </a:pPr>
              <a:r>
                <a:t/>
              </a:r>
              <a:endParaRPr sz="1500">
                <a:solidFill>
                  <a:srgbClr val="F3E803"/>
                </a:solidFill>
                <a:latin typeface="Proxima Nova"/>
                <a:ea typeface="Proxima Nova"/>
                <a:cs typeface="Proxima Nova"/>
                <a:sym typeface="Proxima Nova"/>
              </a:endParaRPr>
            </a:p>
            <a:p>
              <a:pPr indent="0" lvl="0" marL="0" marR="0" rtl="0" algn="ctr">
                <a:spcBef>
                  <a:spcPts val="0"/>
                </a:spcBef>
                <a:spcAft>
                  <a:spcPts val="0"/>
                </a:spcAft>
                <a:buNone/>
              </a:pPr>
              <a:r>
                <a:rPr lang="en-SG" sz="1500">
                  <a:solidFill>
                    <a:schemeClr val="lt1"/>
                  </a:solidFill>
                  <a:latin typeface="Proxima Nova"/>
                  <a:ea typeface="Proxima Nova"/>
                  <a:cs typeface="Proxima Nova"/>
                  <a:sym typeface="Proxima Nova"/>
                </a:rPr>
                <a:t>A $50 deposit is required for any appeals which will be returned if the appeal is successful. Please note that the race timings will be further validated and the finalised results will be published on the website within 24 - 36hrs after the event. Results will be based on gun time. </a:t>
              </a:r>
              <a:endParaRPr/>
            </a:p>
            <a:p>
              <a:pPr indent="0" lvl="0" marL="0" marR="0" rtl="0" algn="ctr">
                <a:spcBef>
                  <a:spcPts val="0"/>
                </a:spcBef>
                <a:spcAft>
                  <a:spcPts val="0"/>
                </a:spcAft>
                <a:buNone/>
              </a:pPr>
              <a:r>
                <a:t/>
              </a:r>
              <a:endParaRPr sz="1500">
                <a:solidFill>
                  <a:schemeClr val="lt1"/>
                </a:solidFill>
                <a:latin typeface="Proxima Nova"/>
                <a:ea typeface="Proxima Nova"/>
                <a:cs typeface="Proxima Nova"/>
                <a:sym typeface="Proxima Nova"/>
              </a:endParaRPr>
            </a:p>
            <a:p>
              <a:pPr indent="0" lvl="0" marL="0" marR="0" rtl="0" algn="ctr">
                <a:spcBef>
                  <a:spcPts val="0"/>
                </a:spcBef>
                <a:spcAft>
                  <a:spcPts val="0"/>
                </a:spcAft>
                <a:buNone/>
              </a:pPr>
              <a:r>
                <a:rPr b="1" lang="en-SG" sz="1500">
                  <a:solidFill>
                    <a:srgbClr val="FFC000"/>
                  </a:solidFill>
                  <a:latin typeface="Proxima Nova"/>
                  <a:ea typeface="Proxima Nova"/>
                  <a:cs typeface="Proxima Nova"/>
                  <a:sym typeface="Proxima Nova"/>
                </a:rPr>
                <a:t>AWARD CATEGORIES &amp; PRIZES </a:t>
              </a:r>
              <a:endParaRPr/>
            </a:p>
            <a:p>
              <a:pPr indent="0" lvl="0" marL="0" marR="0" rtl="0" algn="ctr">
                <a:spcBef>
                  <a:spcPts val="0"/>
                </a:spcBef>
                <a:spcAft>
                  <a:spcPts val="0"/>
                </a:spcAft>
                <a:buNone/>
              </a:pPr>
              <a:r>
                <a:rPr lang="en-SG" sz="1500">
                  <a:solidFill>
                    <a:schemeClr val="lt1"/>
                  </a:solidFill>
                  <a:latin typeface="Proxima Nova"/>
                  <a:ea typeface="Proxima Nova"/>
                  <a:cs typeface="Proxima Nova"/>
                  <a:sym typeface="Proxima Nova"/>
                </a:rPr>
                <a:t>Top 3 winners from each Age Group and Category will be presented with Awards. Winners are advised to be present, or to field a representative to collect on behalf of them for the prize presentation on Race Day. Uncollected prizes will be held at our office for 1 month after which will be donated.</a:t>
              </a:r>
              <a:endParaRPr/>
            </a:p>
            <a:p>
              <a:pPr indent="0" lvl="0" marL="0" marR="0" rtl="0" algn="ctr">
                <a:spcBef>
                  <a:spcPts val="0"/>
                </a:spcBef>
                <a:spcAft>
                  <a:spcPts val="0"/>
                </a:spcAft>
                <a:buNone/>
              </a:pPr>
              <a:r>
                <a:t/>
              </a:r>
              <a:endParaRPr b="1" sz="1500">
                <a:solidFill>
                  <a:srgbClr val="FFC000"/>
                </a:solidFill>
                <a:latin typeface="Proxima Nova"/>
                <a:ea typeface="Proxima Nova"/>
                <a:cs typeface="Proxima Nova"/>
                <a:sym typeface="Proxima Nova"/>
              </a:endParaRPr>
            </a:p>
            <a:p>
              <a:pPr indent="0" lvl="0" marL="0" marR="0" rtl="0" algn="ctr">
                <a:spcBef>
                  <a:spcPts val="0"/>
                </a:spcBef>
                <a:spcAft>
                  <a:spcPts val="0"/>
                </a:spcAft>
                <a:buNone/>
              </a:pPr>
              <a:r>
                <a:rPr b="1" lang="en-SG" sz="1500">
                  <a:solidFill>
                    <a:srgbClr val="FFC000"/>
                  </a:solidFill>
                  <a:latin typeface="Proxima Nova"/>
                  <a:ea typeface="Proxima Nova"/>
                  <a:cs typeface="Proxima Nova"/>
                  <a:sym typeface="Proxima Nova"/>
                </a:rPr>
                <a:t>E-CERTIFICATE</a:t>
              </a:r>
              <a:endParaRPr/>
            </a:p>
            <a:p>
              <a:pPr indent="0" lvl="0" marL="0" marR="0" rtl="0" algn="ctr">
                <a:spcBef>
                  <a:spcPts val="0"/>
                </a:spcBef>
                <a:spcAft>
                  <a:spcPts val="0"/>
                </a:spcAft>
                <a:buNone/>
              </a:pPr>
              <a:r>
                <a:rPr lang="en-SG" sz="1500">
                  <a:solidFill>
                    <a:srgbClr val="FFFFFF"/>
                  </a:solidFill>
                  <a:latin typeface="Proxima Nova"/>
                  <a:ea typeface="Proxima Nova"/>
                  <a:cs typeface="Proxima Nova"/>
                  <a:sym typeface="Proxima Nova"/>
                </a:rPr>
                <a:t>E-Certificate will be available for download 48hrs after the event at the results page. Look out for the icon next to your results. Do refer to our social media for updates! </a:t>
              </a:r>
              <a:endParaRPr b="1" i="1" sz="1500">
                <a:solidFill>
                  <a:srgbClr val="FFFFFF"/>
                </a:solidFill>
                <a:latin typeface="Proxima Nova"/>
                <a:ea typeface="Proxima Nova"/>
                <a:cs typeface="Proxima Nova"/>
                <a:sym typeface="Proxima Nova"/>
              </a:endParaRPr>
            </a:p>
            <a:p>
              <a:pPr indent="0" lvl="0" marL="0" marR="0" rtl="0" algn="ctr">
                <a:spcBef>
                  <a:spcPts val="0"/>
                </a:spcBef>
                <a:spcAft>
                  <a:spcPts val="0"/>
                </a:spcAft>
                <a:buNone/>
              </a:pPr>
              <a:r>
                <a:t/>
              </a:r>
              <a:endParaRPr sz="1500">
                <a:solidFill>
                  <a:schemeClr val="lt1"/>
                </a:solidFill>
                <a:latin typeface="Proxima Nova"/>
                <a:ea typeface="Proxima Nova"/>
                <a:cs typeface="Proxima Nova"/>
                <a:sym typeface="Proxima Nova"/>
              </a:endParaRPr>
            </a:p>
            <a:p>
              <a:pPr indent="0" lvl="0" marL="0" marR="0" rtl="0" algn="ctr">
                <a:spcBef>
                  <a:spcPts val="0"/>
                </a:spcBef>
                <a:spcAft>
                  <a:spcPts val="0"/>
                </a:spcAft>
                <a:buNone/>
              </a:pPr>
              <a:r>
                <a:rPr b="1" lang="en-SG" sz="1500">
                  <a:solidFill>
                    <a:srgbClr val="FFC000"/>
                  </a:solidFill>
                  <a:latin typeface="Proxima Nova"/>
                  <a:ea typeface="Proxima Nova"/>
                  <a:cs typeface="Proxima Nova"/>
                  <a:sym typeface="Proxima Nova"/>
                </a:rPr>
                <a:t>PHOTOGRAPHY</a:t>
              </a:r>
              <a:endParaRPr/>
            </a:p>
            <a:p>
              <a:pPr indent="0" lvl="0" marL="0" marR="0" rtl="0" algn="ctr">
                <a:spcBef>
                  <a:spcPts val="0"/>
                </a:spcBef>
                <a:spcAft>
                  <a:spcPts val="0"/>
                </a:spcAft>
                <a:buNone/>
              </a:pPr>
              <a:r>
                <a:rPr lang="en-SG" sz="1500">
                  <a:solidFill>
                    <a:schemeClr val="lt1"/>
                  </a:solidFill>
                  <a:latin typeface="Proxima Nova"/>
                  <a:ea typeface="Proxima Nova"/>
                  <a:cs typeface="Proxima Nova"/>
                  <a:sym typeface="Proxima Nova"/>
                </a:rPr>
                <a:t>The 2 QR codes in your Race Kit must be attached to your Helmet and Race Bib for us to catch your photo. Remember to look out for our photographer as you race through the finish line! Your photos will be available for viewing 5 days after the race. </a:t>
              </a:r>
              <a:r>
                <a:rPr lang="en-SG" sz="1500">
                  <a:solidFill>
                    <a:srgbClr val="FFFFFF"/>
                  </a:solidFill>
                  <a:latin typeface="Proxima Nova"/>
                  <a:ea typeface="Proxima Nova"/>
                  <a:cs typeface="Proxima Nova"/>
                  <a:sym typeface="Proxima Nova"/>
                </a:rPr>
                <a:t>Do refer to our social media for updates. </a:t>
              </a:r>
              <a:endParaRPr/>
            </a:p>
            <a:p>
              <a:pPr indent="0" lvl="0" marL="0" marR="0" rtl="0" algn="ctr">
                <a:spcBef>
                  <a:spcPts val="0"/>
                </a:spcBef>
                <a:spcAft>
                  <a:spcPts val="0"/>
                </a:spcAft>
                <a:buNone/>
              </a:pPr>
              <a:r>
                <a:t/>
              </a:r>
              <a:endParaRPr sz="1500">
                <a:solidFill>
                  <a:srgbClr val="FFFFFF"/>
                </a:solidFill>
                <a:latin typeface="Proxima Nova"/>
                <a:ea typeface="Proxima Nova"/>
                <a:cs typeface="Proxima Nova"/>
                <a:sym typeface="Proxima Nova"/>
              </a:endParaRPr>
            </a:p>
            <a:p>
              <a:pPr indent="0" lvl="0" marL="0" marR="0" rtl="0" algn="ctr">
                <a:spcBef>
                  <a:spcPts val="0"/>
                </a:spcBef>
                <a:spcAft>
                  <a:spcPts val="0"/>
                </a:spcAft>
                <a:buNone/>
              </a:pPr>
              <a:r>
                <a:rPr lang="en-SG" sz="1500">
                  <a:solidFill>
                    <a:schemeClr val="lt1"/>
                  </a:solidFill>
                  <a:latin typeface="Proxima Nova"/>
                  <a:ea typeface="Proxima Nova"/>
                  <a:cs typeface="Proxima Nova"/>
                  <a:sym typeface="Proxima Nova"/>
                </a:rPr>
                <a:t>Event pictures will also be made available on the event website and social media pages. Family members and supporters are also welcomed to take pictures. </a:t>
              </a:r>
              <a:endParaRPr/>
            </a:p>
          </p:txBody>
        </p:sp>
        <p:pic>
          <p:nvPicPr>
            <p:cNvPr id="198" name="Google Shape;198;p10"/>
            <p:cNvPicPr preferRelativeResize="0"/>
            <p:nvPr/>
          </p:nvPicPr>
          <p:blipFill rotWithShape="1">
            <a:blip r:embed="rId3">
              <a:alphaModFix/>
            </a:blip>
            <a:srcRect b="0" l="0" r="0" t="0"/>
            <a:stretch/>
          </p:blipFill>
          <p:spPr>
            <a:xfrm>
              <a:off x="4153272" y="4699928"/>
              <a:ext cx="216000" cy="216000"/>
            </a:xfrm>
            <a:prstGeom prst="rect">
              <a:avLst/>
            </a:prstGeom>
            <a:noFill/>
            <a:ln>
              <a:noFill/>
            </a:ln>
          </p:spPr>
        </p:pic>
        <p:pic>
          <p:nvPicPr>
            <p:cNvPr id="199" name="Google Shape;199;p10"/>
            <p:cNvPicPr preferRelativeResize="0"/>
            <p:nvPr/>
          </p:nvPicPr>
          <p:blipFill rotWithShape="1">
            <a:blip r:embed="rId4">
              <a:alphaModFix/>
            </a:blip>
            <a:srcRect b="0" l="0" r="0" t="0"/>
            <a:stretch/>
          </p:blipFill>
          <p:spPr>
            <a:xfrm>
              <a:off x="4153272" y="5852056"/>
              <a:ext cx="216000" cy="216000"/>
            </a:xfrm>
            <a:prstGeom prst="rect">
              <a:avLst/>
            </a:prstGeom>
            <a:noFill/>
            <a:ln>
              <a:noFill/>
            </a:ln>
          </p:spPr>
        </p:pic>
        <p:pic>
          <p:nvPicPr>
            <p:cNvPr descr="A picture containing text, clock&#10;&#10;Description automatically generated" id="200" name="Google Shape;200;p10"/>
            <p:cNvPicPr preferRelativeResize="0"/>
            <p:nvPr/>
          </p:nvPicPr>
          <p:blipFill rotWithShape="1">
            <a:blip r:embed="rId5">
              <a:alphaModFix/>
            </a:blip>
            <a:srcRect b="0" l="0" r="0" t="0"/>
            <a:stretch/>
          </p:blipFill>
          <p:spPr>
            <a:xfrm>
              <a:off x="4373488" y="1064568"/>
              <a:ext cx="216000" cy="216000"/>
            </a:xfrm>
            <a:prstGeom prst="rect">
              <a:avLst/>
            </a:prstGeom>
            <a:noFill/>
            <a:ln>
              <a:noFill/>
            </a:ln>
          </p:spPr>
        </p:pic>
        <p:pic>
          <p:nvPicPr>
            <p:cNvPr descr="Icon&#10;&#10;Description automatically generated" id="201" name="Google Shape;201;p10"/>
            <p:cNvPicPr preferRelativeResize="0"/>
            <p:nvPr/>
          </p:nvPicPr>
          <p:blipFill rotWithShape="1">
            <a:blip r:embed="rId6">
              <a:alphaModFix/>
            </a:blip>
            <a:srcRect b="0" l="0" r="0" t="0"/>
            <a:stretch/>
          </p:blipFill>
          <p:spPr>
            <a:xfrm>
              <a:off x="4871600" y="3320600"/>
              <a:ext cx="217175" cy="216000"/>
            </a:xfrm>
            <a:prstGeom prst="rect">
              <a:avLst/>
            </a:prstGeom>
            <a:noFill/>
            <a:ln>
              <a:noFill/>
            </a:ln>
          </p:spPr>
        </p:pic>
      </p:grpSp>
      <p:sp>
        <p:nvSpPr>
          <p:cNvPr id="202" name="Google Shape;202;p10"/>
          <p:cNvSpPr txBox="1"/>
          <p:nvPr/>
        </p:nvSpPr>
        <p:spPr>
          <a:xfrm>
            <a:off x="-95200" y="655845"/>
            <a:ext cx="7029300" cy="480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SG" sz="2520">
                <a:solidFill>
                  <a:srgbClr val="FFC000"/>
                </a:solidFill>
                <a:latin typeface="Exo Black"/>
                <a:ea typeface="Exo Black"/>
                <a:cs typeface="Exo Black"/>
                <a:sym typeface="Exo Black"/>
              </a:rPr>
              <a:t>EVENT FACTSHEET</a:t>
            </a:r>
            <a:endParaRPr b="1" sz="2520">
              <a:solidFill>
                <a:srgbClr val="FFC000"/>
              </a:solidFill>
              <a:latin typeface="Exo Black"/>
              <a:ea typeface="Exo Black"/>
              <a:cs typeface="Exo Black"/>
              <a:sym typeface="Exo Black"/>
            </a:endParaRPr>
          </a:p>
        </p:txBody>
      </p:sp>
      <p:sp>
        <p:nvSpPr>
          <p:cNvPr id="203" name="Google Shape;203;p10"/>
          <p:cNvSpPr/>
          <p:nvPr/>
        </p:nvSpPr>
        <p:spPr>
          <a:xfrm>
            <a:off x="-171400" y="-241053"/>
            <a:ext cx="7019100" cy="880800"/>
          </a:xfrm>
          <a:prstGeom prst="rect">
            <a:avLst/>
          </a:prstGeom>
          <a:solidFill>
            <a:srgbClr val="821B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12">
              <a:solidFill>
                <a:schemeClr val="lt1"/>
              </a:solidFill>
              <a:latin typeface="Calibri"/>
              <a:ea typeface="Calibri"/>
              <a:cs typeface="Calibri"/>
              <a:sym typeface="Calibri"/>
            </a:endParaRPr>
          </a:p>
        </p:txBody>
      </p:sp>
      <p:pic>
        <p:nvPicPr>
          <p:cNvPr descr="A close-up of a logo&#10;&#10;Description automatically generated with low confidence" id="204" name="Google Shape;204;p10"/>
          <p:cNvPicPr preferRelativeResize="0"/>
          <p:nvPr/>
        </p:nvPicPr>
        <p:blipFill rotWithShape="1">
          <a:blip r:embed="rId7">
            <a:alphaModFix/>
          </a:blip>
          <a:srcRect b="0" l="0" r="0" t="0"/>
          <a:stretch/>
        </p:blipFill>
        <p:spPr>
          <a:xfrm>
            <a:off x="2334124" y="83256"/>
            <a:ext cx="2205646" cy="4504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descr="A picture containing diagram&#10;&#10;Description automatically generated" id="209" name="Google Shape;209;p11"/>
          <p:cNvPicPr preferRelativeResize="0"/>
          <p:nvPr/>
        </p:nvPicPr>
        <p:blipFill rotWithShape="1">
          <a:blip r:embed="rId3">
            <a:alphaModFix/>
          </a:blip>
          <a:srcRect b="0" l="0" r="0" t="0"/>
          <a:stretch/>
        </p:blipFill>
        <p:spPr>
          <a:xfrm>
            <a:off x="95225" y="4723659"/>
            <a:ext cx="6646000" cy="3628666"/>
          </a:xfrm>
          <a:prstGeom prst="rect">
            <a:avLst/>
          </a:prstGeom>
          <a:noFill/>
          <a:ln>
            <a:noFill/>
          </a:ln>
        </p:spPr>
      </p:pic>
      <p:sp>
        <p:nvSpPr>
          <p:cNvPr id="210" name="Google Shape;210;p11"/>
          <p:cNvSpPr/>
          <p:nvPr/>
        </p:nvSpPr>
        <p:spPr>
          <a:xfrm>
            <a:off x="95236" y="1142400"/>
            <a:ext cx="6692400" cy="3324000"/>
          </a:xfrm>
          <a:prstGeom prst="rect">
            <a:avLst/>
          </a:prstGeom>
          <a:solidFill>
            <a:schemeClr val="dk1">
              <a:alpha val="69803"/>
            </a:scheme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SG" sz="1500">
                <a:solidFill>
                  <a:srgbClr val="FFC000"/>
                </a:solidFill>
                <a:latin typeface="Proxima Nova"/>
                <a:ea typeface="Proxima Nova"/>
                <a:cs typeface="Proxima Nova"/>
                <a:sym typeface="Proxima Nova"/>
              </a:rPr>
              <a:t>GETTING THERE</a:t>
            </a:r>
            <a:r>
              <a:rPr b="1" lang="en-SG" sz="1500">
                <a:solidFill>
                  <a:schemeClr val="lt1"/>
                </a:solidFill>
                <a:latin typeface="Proxima Nova"/>
                <a:ea typeface="Proxima Nova"/>
                <a:cs typeface="Proxima Nova"/>
                <a:sym typeface="Proxima Nova"/>
              </a:rPr>
              <a:t> : </a:t>
            </a:r>
            <a:r>
              <a:rPr b="1" lang="en-SG" sz="1500">
                <a:solidFill>
                  <a:srgbClr val="FFC000"/>
                </a:solidFill>
                <a:latin typeface="Proxima Nova"/>
                <a:ea typeface="Proxima Nova"/>
                <a:cs typeface="Proxima Nova"/>
                <a:sym typeface="Proxima Nova"/>
              </a:rPr>
              <a:t>CAR </a:t>
            </a:r>
            <a:endParaRPr b="1" sz="1500">
              <a:solidFill>
                <a:schemeClr val="lt1"/>
              </a:solidFill>
              <a:latin typeface="Proxima Nova"/>
              <a:ea typeface="Proxima Nova"/>
              <a:cs typeface="Proxima Nova"/>
              <a:sym typeface="Proxima Nova"/>
            </a:endParaRPr>
          </a:p>
          <a:p>
            <a:pPr indent="0" lvl="0" marL="0" marR="0" rtl="0" algn="ctr">
              <a:spcBef>
                <a:spcPts val="0"/>
              </a:spcBef>
              <a:spcAft>
                <a:spcPts val="0"/>
              </a:spcAft>
              <a:buNone/>
            </a:pPr>
            <a:r>
              <a:rPr lang="en-SG" sz="1500">
                <a:solidFill>
                  <a:schemeClr val="lt1"/>
                </a:solidFill>
                <a:latin typeface="Proxima Nova"/>
                <a:ea typeface="Proxima Nova"/>
                <a:cs typeface="Proxima Nova"/>
                <a:sym typeface="Proxima Nova"/>
              </a:rPr>
              <a:t>Head towards East Coast Park Expressway. Turn off at Exit 7A.  </a:t>
            </a:r>
            <a:endParaRPr/>
          </a:p>
          <a:p>
            <a:pPr indent="0" lvl="0" marL="0" marR="0" rtl="0" algn="ctr">
              <a:spcBef>
                <a:spcPts val="0"/>
              </a:spcBef>
              <a:spcAft>
                <a:spcPts val="0"/>
              </a:spcAft>
              <a:buNone/>
            </a:pPr>
            <a:r>
              <a:rPr lang="en-SG" sz="1500">
                <a:solidFill>
                  <a:schemeClr val="lt1"/>
                </a:solidFill>
                <a:latin typeface="Proxima Nova"/>
                <a:ea typeface="Proxima Nova"/>
                <a:cs typeface="Proxima Nova"/>
                <a:sym typeface="Proxima Nova"/>
              </a:rPr>
              <a:t>Make a RIGHT turn when entering East Coast Park Service Road. </a:t>
            </a:r>
            <a:endParaRPr/>
          </a:p>
          <a:p>
            <a:pPr indent="0" lvl="0" marL="0" marR="0" rtl="0" algn="ctr">
              <a:spcBef>
                <a:spcPts val="0"/>
              </a:spcBef>
              <a:spcAft>
                <a:spcPts val="0"/>
              </a:spcAft>
              <a:buNone/>
            </a:pPr>
            <a:r>
              <a:t/>
            </a:r>
            <a:endParaRPr sz="1500">
              <a:solidFill>
                <a:schemeClr val="lt1"/>
              </a:solidFill>
              <a:latin typeface="Proxima Nova"/>
              <a:ea typeface="Proxima Nova"/>
              <a:cs typeface="Proxima Nova"/>
              <a:sym typeface="Proxima Nova"/>
            </a:endParaRPr>
          </a:p>
          <a:p>
            <a:pPr indent="0" lvl="0" marL="0" marR="0" rtl="0" algn="ctr">
              <a:spcBef>
                <a:spcPts val="0"/>
              </a:spcBef>
              <a:spcAft>
                <a:spcPts val="0"/>
              </a:spcAft>
              <a:buNone/>
            </a:pPr>
            <a:r>
              <a:rPr lang="en-SG" sz="1500">
                <a:solidFill>
                  <a:schemeClr val="lt1"/>
                </a:solidFill>
                <a:latin typeface="Proxima Nova"/>
                <a:ea typeface="Proxima Nova"/>
                <a:cs typeface="Proxima Nova"/>
                <a:sym typeface="Proxima Nova"/>
              </a:rPr>
              <a:t>Nearest parking available is at carpark </a:t>
            </a:r>
            <a:r>
              <a:rPr b="1" lang="en-SG" sz="1500">
                <a:solidFill>
                  <a:schemeClr val="lt1"/>
                </a:solidFill>
                <a:latin typeface="Proxima Nova"/>
                <a:ea typeface="Proxima Nova"/>
                <a:cs typeface="Proxima Nova"/>
                <a:sym typeface="Proxima Nova"/>
              </a:rPr>
              <a:t>E2 or E3.  </a:t>
            </a:r>
            <a:endParaRPr/>
          </a:p>
          <a:p>
            <a:pPr indent="0" lvl="0" marL="0" marR="0" rtl="0" algn="ctr">
              <a:spcBef>
                <a:spcPts val="0"/>
              </a:spcBef>
              <a:spcAft>
                <a:spcPts val="0"/>
              </a:spcAft>
              <a:buNone/>
            </a:pPr>
            <a:r>
              <a:rPr b="1" lang="en-SG" sz="1500">
                <a:solidFill>
                  <a:schemeClr val="lt1"/>
                </a:solidFill>
                <a:latin typeface="Proxima Nova"/>
                <a:ea typeface="Proxima Nova"/>
                <a:cs typeface="Proxima Nova"/>
                <a:sym typeface="Proxima Nova"/>
              </a:rPr>
              <a:t>Due to the high volume of traffic, please note that parking will be limited.</a:t>
            </a:r>
            <a:endParaRPr b="1" sz="1500">
              <a:solidFill>
                <a:schemeClr val="lt1"/>
              </a:solidFill>
              <a:latin typeface="Proxima Nova"/>
              <a:ea typeface="Proxima Nova"/>
              <a:cs typeface="Proxima Nova"/>
              <a:sym typeface="Proxima Nova"/>
            </a:endParaRPr>
          </a:p>
          <a:p>
            <a:pPr indent="0" lvl="0" marL="0" marR="0" rtl="0" algn="ctr">
              <a:spcBef>
                <a:spcPts val="0"/>
              </a:spcBef>
              <a:spcAft>
                <a:spcPts val="0"/>
              </a:spcAft>
              <a:buNone/>
            </a:pPr>
            <a:r>
              <a:rPr lang="en-SG" sz="1500">
                <a:solidFill>
                  <a:srgbClr val="FF0000"/>
                </a:solidFill>
                <a:latin typeface="Proxima Nova"/>
                <a:ea typeface="Proxima Nova"/>
                <a:cs typeface="Proxima Nova"/>
                <a:sym typeface="Proxima Nova"/>
              </a:rPr>
              <a:t>CP F2 and G will be closed from 6am to 1pm. </a:t>
            </a:r>
            <a:endParaRPr/>
          </a:p>
          <a:p>
            <a:pPr indent="0" lvl="0" marL="0" marR="0" rtl="0" algn="ctr">
              <a:spcBef>
                <a:spcPts val="0"/>
              </a:spcBef>
              <a:spcAft>
                <a:spcPts val="0"/>
              </a:spcAft>
              <a:buNone/>
            </a:pPr>
            <a:r>
              <a:t/>
            </a:r>
            <a:endParaRPr b="1" sz="1500">
              <a:solidFill>
                <a:schemeClr val="lt1"/>
              </a:solidFill>
              <a:latin typeface="Proxima Nova"/>
              <a:ea typeface="Proxima Nova"/>
              <a:cs typeface="Proxima Nova"/>
              <a:sym typeface="Proxima Nova"/>
            </a:endParaRPr>
          </a:p>
          <a:p>
            <a:pPr indent="0" lvl="0" marL="0" marR="0" rtl="0" algn="ctr">
              <a:spcBef>
                <a:spcPts val="0"/>
              </a:spcBef>
              <a:spcAft>
                <a:spcPts val="0"/>
              </a:spcAft>
              <a:buNone/>
            </a:pPr>
            <a:r>
              <a:rPr b="1" lang="en-SG" sz="1500">
                <a:solidFill>
                  <a:srgbClr val="FFC000"/>
                </a:solidFill>
                <a:latin typeface="Proxima Nova"/>
                <a:ea typeface="Proxima Nova"/>
                <a:cs typeface="Proxima Nova"/>
                <a:sym typeface="Proxima Nova"/>
              </a:rPr>
              <a:t>GETTING THERE</a:t>
            </a:r>
            <a:r>
              <a:rPr b="1" lang="en-SG" sz="1500">
                <a:solidFill>
                  <a:schemeClr val="lt1"/>
                </a:solidFill>
                <a:latin typeface="Proxima Nova"/>
                <a:ea typeface="Proxima Nova"/>
                <a:cs typeface="Proxima Nova"/>
                <a:sym typeface="Proxima Nova"/>
              </a:rPr>
              <a:t> : </a:t>
            </a:r>
            <a:r>
              <a:rPr b="1" lang="en-SG" sz="1500">
                <a:solidFill>
                  <a:srgbClr val="FFC000"/>
                </a:solidFill>
                <a:latin typeface="Proxima Nova"/>
                <a:ea typeface="Proxima Nova"/>
                <a:cs typeface="Proxima Nova"/>
                <a:sym typeface="Proxima Nova"/>
              </a:rPr>
              <a:t>PUBLIC BUS</a:t>
            </a:r>
            <a:endParaRPr b="1" sz="1500">
              <a:solidFill>
                <a:schemeClr val="lt1"/>
              </a:solidFill>
              <a:latin typeface="Proxima Nova"/>
              <a:ea typeface="Proxima Nova"/>
              <a:cs typeface="Proxima Nova"/>
              <a:sym typeface="Proxima Nova"/>
            </a:endParaRPr>
          </a:p>
          <a:p>
            <a:pPr indent="0" lvl="0" marL="0" marR="0" rtl="0" algn="ctr">
              <a:spcBef>
                <a:spcPts val="0"/>
              </a:spcBef>
              <a:spcAft>
                <a:spcPts val="0"/>
              </a:spcAft>
              <a:buNone/>
            </a:pPr>
            <a:r>
              <a:rPr lang="en-SG" sz="1500">
                <a:solidFill>
                  <a:schemeClr val="lt1"/>
                </a:solidFill>
                <a:latin typeface="Proxima Nova"/>
                <a:ea typeface="Proxima Nova"/>
                <a:cs typeface="Proxima Nova"/>
                <a:sym typeface="Proxima Nova"/>
              </a:rPr>
              <a:t>Buses </a:t>
            </a:r>
            <a:r>
              <a:rPr b="1" lang="en-SG" sz="1500">
                <a:solidFill>
                  <a:schemeClr val="lt1"/>
                </a:solidFill>
                <a:latin typeface="Proxima Nova"/>
                <a:ea typeface="Proxima Nova"/>
                <a:cs typeface="Proxima Nova"/>
                <a:sym typeface="Proxima Nova"/>
              </a:rPr>
              <a:t>10, 13, 14, 43, 48 - Upper East Coast Road</a:t>
            </a:r>
            <a:endParaRPr sz="1500">
              <a:solidFill>
                <a:schemeClr val="lt1"/>
              </a:solidFill>
              <a:latin typeface="Proxima Nova"/>
              <a:ea typeface="Proxima Nova"/>
              <a:cs typeface="Proxima Nova"/>
              <a:sym typeface="Proxima Nova"/>
            </a:endParaRPr>
          </a:p>
          <a:p>
            <a:pPr indent="0" lvl="0" marL="0" marR="0" rtl="0" algn="ctr">
              <a:spcBef>
                <a:spcPts val="0"/>
              </a:spcBef>
              <a:spcAft>
                <a:spcPts val="0"/>
              </a:spcAft>
              <a:buNone/>
            </a:pPr>
            <a:r>
              <a:rPr lang="en-SG" sz="1500">
                <a:solidFill>
                  <a:schemeClr val="lt1"/>
                </a:solidFill>
                <a:latin typeface="Proxima Nova"/>
                <a:ea typeface="Proxima Nova"/>
                <a:cs typeface="Proxima Nova"/>
                <a:sym typeface="Proxima Nova"/>
              </a:rPr>
              <a:t>Buses </a:t>
            </a:r>
            <a:r>
              <a:rPr b="1" lang="en-SG" sz="1500">
                <a:solidFill>
                  <a:schemeClr val="lt1"/>
                </a:solidFill>
                <a:latin typeface="Proxima Nova"/>
                <a:ea typeface="Proxima Nova"/>
                <a:cs typeface="Proxima Nova"/>
                <a:sym typeface="Proxima Nova"/>
              </a:rPr>
              <a:t>31, 43, 48, 55, 155, 196, 197 – Marine Parade Road</a:t>
            </a:r>
            <a:endParaRPr sz="1500">
              <a:solidFill>
                <a:schemeClr val="lt1"/>
              </a:solidFill>
              <a:latin typeface="Proxima Nova"/>
              <a:ea typeface="Proxima Nova"/>
              <a:cs typeface="Proxima Nova"/>
              <a:sym typeface="Proxima Nova"/>
            </a:endParaRPr>
          </a:p>
          <a:p>
            <a:pPr indent="0" lvl="0" marL="0" marR="0" rtl="0" algn="ctr">
              <a:spcBef>
                <a:spcPts val="0"/>
              </a:spcBef>
              <a:spcAft>
                <a:spcPts val="0"/>
              </a:spcAft>
              <a:buNone/>
            </a:pPr>
            <a:r>
              <a:t/>
            </a:r>
            <a:endParaRPr b="1" sz="1500">
              <a:solidFill>
                <a:schemeClr val="lt1"/>
              </a:solidFill>
              <a:latin typeface="Proxima Nova"/>
              <a:ea typeface="Proxima Nova"/>
              <a:cs typeface="Proxima Nova"/>
              <a:sym typeface="Proxima Nova"/>
            </a:endParaRPr>
          </a:p>
          <a:p>
            <a:pPr indent="0" lvl="0" marL="0" marR="0" rtl="0" algn="ctr">
              <a:spcBef>
                <a:spcPts val="0"/>
              </a:spcBef>
              <a:spcAft>
                <a:spcPts val="0"/>
              </a:spcAft>
              <a:buNone/>
            </a:pPr>
            <a:r>
              <a:rPr b="1" lang="en-SG" sz="1500">
                <a:solidFill>
                  <a:srgbClr val="FFC000"/>
                </a:solidFill>
                <a:latin typeface="Proxima Nova"/>
                <a:ea typeface="Proxima Nova"/>
                <a:cs typeface="Proxima Nova"/>
                <a:sym typeface="Proxima Nova"/>
              </a:rPr>
              <a:t>GETTING THERE</a:t>
            </a:r>
            <a:r>
              <a:rPr b="1" lang="en-SG" sz="1500">
                <a:solidFill>
                  <a:schemeClr val="lt1"/>
                </a:solidFill>
                <a:latin typeface="Proxima Nova"/>
                <a:ea typeface="Proxima Nova"/>
                <a:cs typeface="Proxima Nova"/>
                <a:sym typeface="Proxima Nova"/>
              </a:rPr>
              <a:t> : </a:t>
            </a:r>
            <a:r>
              <a:rPr b="1" lang="en-SG" sz="1500">
                <a:solidFill>
                  <a:srgbClr val="FFC000"/>
                </a:solidFill>
                <a:latin typeface="Proxima Nova"/>
                <a:ea typeface="Proxima Nova"/>
                <a:cs typeface="Proxima Nova"/>
                <a:sym typeface="Proxima Nova"/>
              </a:rPr>
              <a:t> MRT</a:t>
            </a:r>
            <a:endParaRPr b="1" sz="1500">
              <a:solidFill>
                <a:schemeClr val="lt1"/>
              </a:solidFill>
              <a:latin typeface="Proxima Nova"/>
              <a:ea typeface="Proxima Nova"/>
              <a:cs typeface="Proxima Nova"/>
              <a:sym typeface="Proxima Nova"/>
            </a:endParaRPr>
          </a:p>
          <a:p>
            <a:pPr indent="0" lvl="0" marL="0" marR="0" rtl="0" algn="ctr">
              <a:spcBef>
                <a:spcPts val="0"/>
              </a:spcBef>
              <a:spcAft>
                <a:spcPts val="0"/>
              </a:spcAft>
              <a:buNone/>
            </a:pPr>
            <a:r>
              <a:rPr lang="en-SG" sz="1500">
                <a:solidFill>
                  <a:schemeClr val="lt1"/>
                </a:solidFill>
                <a:latin typeface="Proxima Nova"/>
                <a:ea typeface="Proxima Nova"/>
                <a:cs typeface="Proxima Nova"/>
                <a:sym typeface="Proxima Nova"/>
              </a:rPr>
              <a:t>Closest MRT - Bedok MRT Station (East West Line)</a:t>
            </a:r>
            <a:endParaRPr/>
          </a:p>
        </p:txBody>
      </p:sp>
      <p:sp>
        <p:nvSpPr>
          <p:cNvPr id="211" name="Google Shape;211;p11"/>
          <p:cNvSpPr txBox="1"/>
          <p:nvPr/>
        </p:nvSpPr>
        <p:spPr>
          <a:xfrm>
            <a:off x="2601015" y="5419611"/>
            <a:ext cx="2047200" cy="506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SG" sz="1346">
                <a:solidFill>
                  <a:schemeClr val="dk1"/>
                </a:solidFill>
                <a:latin typeface="Proxima Nova"/>
                <a:ea typeface="Proxima Nova"/>
                <a:cs typeface="Proxima Nova"/>
                <a:sym typeface="Proxima Nova"/>
              </a:rPr>
              <a:t>EAST COAST PARK </a:t>
            </a:r>
            <a:endParaRPr/>
          </a:p>
          <a:p>
            <a:pPr indent="0" lvl="0" marL="0" marR="0" rtl="0" algn="ctr">
              <a:spcBef>
                <a:spcPts val="0"/>
              </a:spcBef>
              <a:spcAft>
                <a:spcPts val="0"/>
              </a:spcAft>
              <a:buNone/>
            </a:pPr>
            <a:r>
              <a:rPr b="1" lang="en-SG" sz="1346">
                <a:solidFill>
                  <a:schemeClr val="dk1"/>
                </a:solidFill>
                <a:latin typeface="Proxima Nova"/>
                <a:ea typeface="Proxima Nova"/>
                <a:cs typeface="Proxima Nova"/>
                <a:sym typeface="Proxima Nova"/>
              </a:rPr>
              <a:t>ANGSANA GREEN</a:t>
            </a:r>
            <a:endParaRPr/>
          </a:p>
        </p:txBody>
      </p:sp>
      <p:cxnSp>
        <p:nvCxnSpPr>
          <p:cNvPr id="212" name="Google Shape;212;p11"/>
          <p:cNvCxnSpPr/>
          <p:nvPr/>
        </p:nvCxnSpPr>
        <p:spPr>
          <a:xfrm>
            <a:off x="3405807" y="5905621"/>
            <a:ext cx="0" cy="666900"/>
          </a:xfrm>
          <a:prstGeom prst="straightConnector1">
            <a:avLst/>
          </a:prstGeom>
          <a:noFill/>
          <a:ln cap="flat" cmpd="sng" w="25400">
            <a:solidFill>
              <a:schemeClr val="dk1"/>
            </a:solidFill>
            <a:prstDash val="solid"/>
            <a:round/>
            <a:headEnd len="sm" w="sm" type="none"/>
            <a:tailEnd len="sm" w="sm" type="none"/>
          </a:ln>
        </p:spPr>
      </p:cxnSp>
      <p:sp>
        <p:nvSpPr>
          <p:cNvPr id="213" name="Google Shape;213;p11"/>
          <p:cNvSpPr txBox="1"/>
          <p:nvPr/>
        </p:nvSpPr>
        <p:spPr>
          <a:xfrm>
            <a:off x="-95200" y="672105"/>
            <a:ext cx="7029300" cy="480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SG" sz="2520">
                <a:solidFill>
                  <a:srgbClr val="FFC000"/>
                </a:solidFill>
                <a:latin typeface="Exo Black"/>
                <a:ea typeface="Exo Black"/>
                <a:cs typeface="Exo Black"/>
                <a:sym typeface="Exo Black"/>
              </a:rPr>
              <a:t>VENUE INFORMATION</a:t>
            </a:r>
            <a:endParaRPr b="1" sz="2520">
              <a:solidFill>
                <a:srgbClr val="FFC000"/>
              </a:solidFill>
              <a:latin typeface="Exo Black"/>
              <a:ea typeface="Exo Black"/>
              <a:cs typeface="Exo Black"/>
              <a:sym typeface="Exo Black"/>
            </a:endParaRPr>
          </a:p>
        </p:txBody>
      </p:sp>
      <p:sp>
        <p:nvSpPr>
          <p:cNvPr id="214" name="Google Shape;214;p11"/>
          <p:cNvSpPr txBox="1"/>
          <p:nvPr/>
        </p:nvSpPr>
        <p:spPr>
          <a:xfrm>
            <a:off x="2132960" y="6480119"/>
            <a:ext cx="742200" cy="299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SG" sz="1346">
                <a:solidFill>
                  <a:schemeClr val="dk1"/>
                </a:solidFill>
                <a:latin typeface="Proxima Nova"/>
                <a:ea typeface="Proxima Nova"/>
                <a:cs typeface="Proxima Nova"/>
                <a:sym typeface="Proxima Nova"/>
              </a:rPr>
              <a:t>CP E2</a:t>
            </a:r>
            <a:endParaRPr/>
          </a:p>
        </p:txBody>
      </p:sp>
      <p:sp>
        <p:nvSpPr>
          <p:cNvPr id="215" name="Google Shape;215;p11"/>
          <p:cNvSpPr txBox="1"/>
          <p:nvPr/>
        </p:nvSpPr>
        <p:spPr>
          <a:xfrm>
            <a:off x="47381" y="6609631"/>
            <a:ext cx="742200" cy="299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SG" sz="1346">
                <a:solidFill>
                  <a:schemeClr val="dk1"/>
                </a:solidFill>
                <a:latin typeface="Proxima Nova"/>
                <a:ea typeface="Proxima Nova"/>
                <a:cs typeface="Proxima Nova"/>
                <a:sym typeface="Proxima Nova"/>
              </a:rPr>
              <a:t>CP E1</a:t>
            </a:r>
            <a:endParaRPr/>
          </a:p>
        </p:txBody>
      </p:sp>
      <p:sp>
        <p:nvSpPr>
          <p:cNvPr id="216" name="Google Shape;216;p11"/>
          <p:cNvSpPr txBox="1"/>
          <p:nvPr/>
        </p:nvSpPr>
        <p:spPr>
          <a:xfrm>
            <a:off x="3109854" y="6208331"/>
            <a:ext cx="2047200" cy="338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SG" sz="800">
                <a:solidFill>
                  <a:schemeClr val="dk1"/>
                </a:solidFill>
                <a:latin typeface="Proxima Nova"/>
                <a:ea typeface="Proxima Nova"/>
                <a:cs typeface="Proxima Nova"/>
                <a:sym typeface="Proxima Nova"/>
              </a:rPr>
              <a:t>XTREME </a:t>
            </a:r>
            <a:endParaRPr/>
          </a:p>
          <a:p>
            <a:pPr indent="0" lvl="0" marL="0" marR="0" rtl="0" algn="ctr">
              <a:spcBef>
                <a:spcPts val="0"/>
              </a:spcBef>
              <a:spcAft>
                <a:spcPts val="0"/>
              </a:spcAft>
              <a:buNone/>
            </a:pPr>
            <a:r>
              <a:rPr b="1" lang="en-SG" sz="800">
                <a:solidFill>
                  <a:schemeClr val="dk1"/>
                </a:solidFill>
                <a:latin typeface="Proxima Nova"/>
                <a:ea typeface="Proxima Nova"/>
                <a:cs typeface="Proxima Nova"/>
                <a:sym typeface="Proxima Nova"/>
              </a:rPr>
              <a:t>SKATE PARK</a:t>
            </a:r>
            <a:endParaRPr/>
          </a:p>
        </p:txBody>
      </p:sp>
      <p:sp>
        <p:nvSpPr>
          <p:cNvPr id="217" name="Google Shape;217;p11"/>
          <p:cNvSpPr/>
          <p:nvPr/>
        </p:nvSpPr>
        <p:spPr>
          <a:xfrm rot="4122159">
            <a:off x="3154207" y="6212096"/>
            <a:ext cx="531926" cy="727026"/>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12">
              <a:solidFill>
                <a:schemeClr val="lt1"/>
              </a:solidFill>
              <a:latin typeface="Calibri"/>
              <a:ea typeface="Calibri"/>
              <a:cs typeface="Calibri"/>
              <a:sym typeface="Calibri"/>
            </a:endParaRPr>
          </a:p>
        </p:txBody>
      </p:sp>
      <p:sp>
        <p:nvSpPr>
          <p:cNvPr id="218" name="Google Shape;218;p11"/>
          <p:cNvSpPr txBox="1"/>
          <p:nvPr/>
        </p:nvSpPr>
        <p:spPr>
          <a:xfrm>
            <a:off x="1271605" y="6906144"/>
            <a:ext cx="20472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SG" sz="800">
                <a:solidFill>
                  <a:schemeClr val="dk1"/>
                </a:solidFill>
                <a:latin typeface="Proxima Nova"/>
                <a:ea typeface="Proxima Nova"/>
                <a:cs typeface="Proxima Nova"/>
                <a:sym typeface="Proxima Nova"/>
              </a:rPr>
              <a:t>LAGOON </a:t>
            </a:r>
            <a:endParaRPr/>
          </a:p>
          <a:p>
            <a:pPr indent="0" lvl="0" marL="0" marR="0" rtl="0" algn="ctr">
              <a:spcBef>
                <a:spcPts val="0"/>
              </a:spcBef>
              <a:spcAft>
                <a:spcPts val="0"/>
              </a:spcAft>
              <a:buNone/>
            </a:pPr>
            <a:r>
              <a:rPr b="1" lang="en-SG" sz="800">
                <a:solidFill>
                  <a:schemeClr val="dk1"/>
                </a:solidFill>
                <a:latin typeface="Proxima Nova"/>
                <a:ea typeface="Proxima Nova"/>
                <a:cs typeface="Proxima Nova"/>
                <a:sym typeface="Proxima Nova"/>
              </a:rPr>
              <a:t>FOOD</a:t>
            </a:r>
            <a:endParaRPr/>
          </a:p>
          <a:p>
            <a:pPr indent="0" lvl="0" marL="0" marR="0" rtl="0" algn="ctr">
              <a:spcBef>
                <a:spcPts val="0"/>
              </a:spcBef>
              <a:spcAft>
                <a:spcPts val="0"/>
              </a:spcAft>
              <a:buNone/>
            </a:pPr>
            <a:r>
              <a:rPr b="1" lang="en-SG" sz="800">
                <a:solidFill>
                  <a:schemeClr val="dk1"/>
                </a:solidFill>
                <a:latin typeface="Proxima Nova"/>
                <a:ea typeface="Proxima Nova"/>
                <a:cs typeface="Proxima Nova"/>
                <a:sym typeface="Proxima Nova"/>
              </a:rPr>
              <a:t>CENTER</a:t>
            </a:r>
            <a:endParaRPr/>
          </a:p>
        </p:txBody>
      </p:sp>
      <p:sp>
        <p:nvSpPr>
          <p:cNvPr id="219" name="Google Shape;219;p11"/>
          <p:cNvSpPr txBox="1"/>
          <p:nvPr/>
        </p:nvSpPr>
        <p:spPr>
          <a:xfrm>
            <a:off x="-577699" y="7109700"/>
            <a:ext cx="2047200" cy="338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SG" sz="800">
                <a:solidFill>
                  <a:schemeClr val="dk1"/>
                </a:solidFill>
                <a:latin typeface="Proxima Nova"/>
                <a:ea typeface="Proxima Nova"/>
                <a:cs typeface="Proxima Nova"/>
                <a:sym typeface="Proxima Nova"/>
              </a:rPr>
              <a:t>WAKE</a:t>
            </a:r>
            <a:endParaRPr/>
          </a:p>
          <a:p>
            <a:pPr indent="0" lvl="0" marL="0" marR="0" rtl="0" algn="ctr">
              <a:spcBef>
                <a:spcPts val="0"/>
              </a:spcBef>
              <a:spcAft>
                <a:spcPts val="0"/>
              </a:spcAft>
              <a:buNone/>
            </a:pPr>
            <a:r>
              <a:rPr b="1" lang="en-SG" sz="800">
                <a:solidFill>
                  <a:schemeClr val="dk1"/>
                </a:solidFill>
                <a:latin typeface="Proxima Nova"/>
                <a:ea typeface="Proxima Nova"/>
                <a:cs typeface="Proxima Nova"/>
                <a:sym typeface="Proxima Nova"/>
              </a:rPr>
              <a:t>PARK</a:t>
            </a:r>
            <a:endParaRPr/>
          </a:p>
        </p:txBody>
      </p:sp>
      <p:pic>
        <p:nvPicPr>
          <p:cNvPr descr="Icon&#10;&#10;Description automatically generated" id="220" name="Google Shape;220;p11"/>
          <p:cNvPicPr preferRelativeResize="0"/>
          <p:nvPr/>
        </p:nvPicPr>
        <p:blipFill rotWithShape="1">
          <a:blip r:embed="rId4">
            <a:alphaModFix/>
          </a:blip>
          <a:srcRect b="0" l="0" r="0" t="0"/>
          <a:stretch/>
        </p:blipFill>
        <p:spPr>
          <a:xfrm>
            <a:off x="4445451" y="6182664"/>
            <a:ext cx="216000" cy="214832"/>
          </a:xfrm>
          <a:prstGeom prst="rect">
            <a:avLst/>
          </a:prstGeom>
          <a:noFill/>
          <a:ln>
            <a:noFill/>
          </a:ln>
        </p:spPr>
      </p:pic>
      <p:pic>
        <p:nvPicPr>
          <p:cNvPr descr="Icon&#10;&#10;Description automatically generated" id="221" name="Google Shape;221;p11"/>
          <p:cNvPicPr preferRelativeResize="0"/>
          <p:nvPr/>
        </p:nvPicPr>
        <p:blipFill rotWithShape="1">
          <a:blip r:embed="rId5">
            <a:alphaModFix/>
          </a:blip>
          <a:srcRect b="0" l="0" r="0" t="0"/>
          <a:stretch/>
        </p:blipFill>
        <p:spPr>
          <a:xfrm>
            <a:off x="4670405" y="6177189"/>
            <a:ext cx="216000" cy="215417"/>
          </a:xfrm>
          <a:prstGeom prst="rect">
            <a:avLst/>
          </a:prstGeom>
          <a:noFill/>
          <a:ln>
            <a:noFill/>
          </a:ln>
        </p:spPr>
      </p:pic>
      <p:pic>
        <p:nvPicPr>
          <p:cNvPr descr="Icon&#10;&#10;Description automatically generated" id="222" name="Google Shape;222;p11"/>
          <p:cNvPicPr preferRelativeResize="0"/>
          <p:nvPr/>
        </p:nvPicPr>
        <p:blipFill rotWithShape="1">
          <a:blip r:embed="rId4">
            <a:alphaModFix/>
          </a:blip>
          <a:srcRect b="0" l="0" r="0" t="0"/>
          <a:stretch/>
        </p:blipFill>
        <p:spPr>
          <a:xfrm>
            <a:off x="1847146" y="7495371"/>
            <a:ext cx="216000" cy="214832"/>
          </a:xfrm>
          <a:prstGeom prst="rect">
            <a:avLst/>
          </a:prstGeom>
          <a:noFill/>
          <a:ln>
            <a:noFill/>
          </a:ln>
        </p:spPr>
      </p:pic>
      <p:pic>
        <p:nvPicPr>
          <p:cNvPr descr="Icon&#10;&#10;Description automatically generated" id="223" name="Google Shape;223;p11"/>
          <p:cNvPicPr preferRelativeResize="0"/>
          <p:nvPr/>
        </p:nvPicPr>
        <p:blipFill rotWithShape="1">
          <a:blip r:embed="rId5">
            <a:alphaModFix/>
          </a:blip>
          <a:srcRect b="0" l="0" r="0" t="0"/>
          <a:stretch/>
        </p:blipFill>
        <p:spPr>
          <a:xfrm>
            <a:off x="2072100" y="7489896"/>
            <a:ext cx="216000" cy="215417"/>
          </a:xfrm>
          <a:prstGeom prst="rect">
            <a:avLst/>
          </a:prstGeom>
          <a:noFill/>
          <a:ln>
            <a:noFill/>
          </a:ln>
        </p:spPr>
      </p:pic>
      <p:pic>
        <p:nvPicPr>
          <p:cNvPr descr="Icon&#10;&#10;Description automatically generated" id="224" name="Google Shape;224;p11"/>
          <p:cNvPicPr preferRelativeResize="0"/>
          <p:nvPr/>
        </p:nvPicPr>
        <p:blipFill rotWithShape="1">
          <a:blip r:embed="rId6">
            <a:alphaModFix/>
          </a:blip>
          <a:srcRect b="0" l="0" r="0" t="0"/>
          <a:stretch/>
        </p:blipFill>
        <p:spPr>
          <a:xfrm>
            <a:off x="270373" y="6829558"/>
            <a:ext cx="216000" cy="215416"/>
          </a:xfrm>
          <a:prstGeom prst="rect">
            <a:avLst/>
          </a:prstGeom>
          <a:noFill/>
          <a:ln>
            <a:noFill/>
          </a:ln>
        </p:spPr>
      </p:pic>
      <p:pic>
        <p:nvPicPr>
          <p:cNvPr descr="Icon&#10;&#10;Description automatically generated" id="225" name="Google Shape;225;p11"/>
          <p:cNvPicPr preferRelativeResize="0"/>
          <p:nvPr/>
        </p:nvPicPr>
        <p:blipFill rotWithShape="1">
          <a:blip r:embed="rId6">
            <a:alphaModFix/>
          </a:blip>
          <a:srcRect b="0" l="0" r="0" t="0"/>
          <a:stretch/>
        </p:blipFill>
        <p:spPr>
          <a:xfrm>
            <a:off x="2389332" y="6718225"/>
            <a:ext cx="216000" cy="215416"/>
          </a:xfrm>
          <a:prstGeom prst="rect">
            <a:avLst/>
          </a:prstGeom>
          <a:noFill/>
          <a:ln>
            <a:noFill/>
          </a:ln>
        </p:spPr>
      </p:pic>
      <p:sp>
        <p:nvSpPr>
          <p:cNvPr id="226" name="Google Shape;226;p11"/>
          <p:cNvSpPr/>
          <p:nvPr/>
        </p:nvSpPr>
        <p:spPr>
          <a:xfrm>
            <a:off x="-171400" y="-241053"/>
            <a:ext cx="7019100" cy="880800"/>
          </a:xfrm>
          <a:prstGeom prst="rect">
            <a:avLst/>
          </a:prstGeom>
          <a:solidFill>
            <a:srgbClr val="821B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12">
              <a:solidFill>
                <a:schemeClr val="lt1"/>
              </a:solidFill>
              <a:latin typeface="Calibri"/>
              <a:ea typeface="Calibri"/>
              <a:cs typeface="Calibri"/>
              <a:sym typeface="Calibri"/>
            </a:endParaRPr>
          </a:p>
        </p:txBody>
      </p:sp>
      <p:pic>
        <p:nvPicPr>
          <p:cNvPr descr="A close-up of a logo&#10;&#10;Description automatically generated with low confidence" id="227" name="Google Shape;227;p11"/>
          <p:cNvPicPr preferRelativeResize="0"/>
          <p:nvPr/>
        </p:nvPicPr>
        <p:blipFill rotWithShape="1">
          <a:blip r:embed="rId7">
            <a:alphaModFix/>
          </a:blip>
          <a:srcRect b="0" l="0" r="0" t="0"/>
          <a:stretch/>
        </p:blipFill>
        <p:spPr>
          <a:xfrm>
            <a:off x="2334124" y="83256"/>
            <a:ext cx="2205646" cy="450449"/>
          </a:xfrm>
          <a:prstGeom prst="rect">
            <a:avLst/>
          </a:prstGeom>
          <a:noFill/>
          <a:ln>
            <a:noFill/>
          </a:ln>
        </p:spPr>
      </p:pic>
      <p:pic>
        <p:nvPicPr>
          <p:cNvPr id="228" name="Google Shape;228;p11"/>
          <p:cNvPicPr preferRelativeResize="0"/>
          <p:nvPr/>
        </p:nvPicPr>
        <p:blipFill>
          <a:blip r:embed="rId8">
            <a:alphaModFix/>
          </a:blip>
          <a:stretch>
            <a:fillRect/>
          </a:stretch>
        </p:blipFill>
        <p:spPr>
          <a:xfrm rot="-1232619">
            <a:off x="3072676" y="6438869"/>
            <a:ext cx="719347" cy="29011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2"/>
          <p:cNvSpPr/>
          <p:nvPr/>
        </p:nvSpPr>
        <p:spPr>
          <a:xfrm>
            <a:off x="76200" y="1142400"/>
            <a:ext cx="6692400" cy="6770100"/>
          </a:xfrm>
          <a:prstGeom prst="rect">
            <a:avLst/>
          </a:prstGeom>
          <a:solidFill>
            <a:schemeClr val="dk1">
              <a:alpha val="69800"/>
            </a:schemeClr>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SG" sz="1400">
                <a:solidFill>
                  <a:srgbClr val="FFC000"/>
                </a:solidFill>
                <a:latin typeface="Proxima Nova"/>
                <a:ea typeface="Proxima Nova"/>
                <a:cs typeface="Proxima Nova"/>
                <a:sym typeface="Proxima Nova"/>
              </a:rPr>
              <a:t>BAGGAGE STORAGE </a:t>
            </a:r>
            <a:endParaRPr/>
          </a:p>
          <a:p>
            <a:pPr indent="0" lvl="0" marL="0" marR="0" rtl="0" algn="ctr">
              <a:spcBef>
                <a:spcPts val="0"/>
              </a:spcBef>
              <a:spcAft>
                <a:spcPts val="0"/>
              </a:spcAft>
              <a:buNone/>
            </a:pPr>
            <a:r>
              <a:rPr lang="en-SG" sz="1400">
                <a:solidFill>
                  <a:schemeClr val="lt1"/>
                </a:solidFill>
                <a:latin typeface="Proxima Nova"/>
                <a:ea typeface="Proxima Nova"/>
                <a:cs typeface="Proxima Nova"/>
                <a:sym typeface="Proxima Nova"/>
              </a:rPr>
              <a:t>Participants can store their excess baggage at the Baggage area.</a:t>
            </a:r>
            <a:endParaRPr sz="1400">
              <a:solidFill>
                <a:schemeClr val="lt1"/>
              </a:solidFill>
              <a:latin typeface="Proxima Nova"/>
              <a:ea typeface="Proxima Nova"/>
              <a:cs typeface="Proxima Nova"/>
              <a:sym typeface="Proxima Nova"/>
            </a:endParaRPr>
          </a:p>
          <a:p>
            <a:pPr indent="0" lvl="0" marL="0" marR="0" rtl="0" algn="ctr">
              <a:spcBef>
                <a:spcPts val="0"/>
              </a:spcBef>
              <a:spcAft>
                <a:spcPts val="0"/>
              </a:spcAft>
              <a:buNone/>
            </a:pPr>
            <a:r>
              <a:rPr lang="en-SG" sz="1400">
                <a:solidFill>
                  <a:schemeClr val="lt1"/>
                </a:solidFill>
                <a:latin typeface="Proxima Nova"/>
                <a:ea typeface="Proxima Nova"/>
                <a:cs typeface="Proxima Nova"/>
                <a:sym typeface="Proxima Nova"/>
              </a:rPr>
              <a:t>Participants are advised to pack light and refrain from bringing too many valuables.</a:t>
            </a:r>
            <a:endParaRPr/>
          </a:p>
          <a:p>
            <a:pPr indent="0" lvl="0" marL="0" marR="0" rtl="0" algn="ctr">
              <a:spcBef>
                <a:spcPts val="0"/>
              </a:spcBef>
              <a:spcAft>
                <a:spcPts val="0"/>
              </a:spcAft>
              <a:buNone/>
            </a:pPr>
            <a:r>
              <a:t/>
            </a:r>
            <a:endParaRPr sz="1400">
              <a:solidFill>
                <a:schemeClr val="lt1"/>
              </a:solidFill>
              <a:latin typeface="Proxima Nova"/>
              <a:ea typeface="Proxima Nova"/>
              <a:cs typeface="Proxima Nova"/>
              <a:sym typeface="Proxima Nova"/>
            </a:endParaRPr>
          </a:p>
          <a:p>
            <a:pPr indent="0" lvl="0" marL="0" marR="0" rtl="0" algn="ctr">
              <a:spcBef>
                <a:spcPts val="0"/>
              </a:spcBef>
              <a:spcAft>
                <a:spcPts val="0"/>
              </a:spcAft>
              <a:buNone/>
            </a:pPr>
            <a:r>
              <a:rPr b="1" lang="en-SG" sz="1400">
                <a:solidFill>
                  <a:srgbClr val="FFC000"/>
                </a:solidFill>
                <a:latin typeface="Proxima Nova"/>
                <a:ea typeface="Proxima Nova"/>
                <a:cs typeface="Proxima Nova"/>
                <a:sym typeface="Proxima Nova"/>
              </a:rPr>
              <a:t>TOILETS &amp; SHOWERS</a:t>
            </a:r>
            <a:endParaRPr/>
          </a:p>
          <a:p>
            <a:pPr indent="0" lvl="0" marL="0" marR="0" rtl="0" algn="ctr">
              <a:spcBef>
                <a:spcPts val="0"/>
              </a:spcBef>
              <a:spcAft>
                <a:spcPts val="0"/>
              </a:spcAft>
              <a:buNone/>
            </a:pPr>
            <a:r>
              <a:rPr lang="en-SG" sz="1400">
                <a:solidFill>
                  <a:schemeClr val="lt1"/>
                </a:solidFill>
                <a:latin typeface="Proxima Nova"/>
                <a:ea typeface="Proxima Nova"/>
                <a:cs typeface="Proxima Nova"/>
                <a:sym typeface="Proxima Nova"/>
              </a:rPr>
              <a:t>Toilets &amp; showers are available at the public restrooms. </a:t>
            </a:r>
            <a:endParaRPr/>
          </a:p>
          <a:p>
            <a:pPr indent="0" lvl="0" marL="0" marR="0" rtl="0" algn="ctr">
              <a:spcBef>
                <a:spcPts val="0"/>
              </a:spcBef>
              <a:spcAft>
                <a:spcPts val="0"/>
              </a:spcAft>
              <a:buNone/>
            </a:pPr>
            <a:r>
              <a:rPr lang="en-SG" sz="1400">
                <a:solidFill>
                  <a:schemeClr val="lt1"/>
                </a:solidFill>
                <a:latin typeface="Proxima Nova"/>
                <a:ea typeface="Proxima Nova"/>
                <a:cs typeface="Proxima Nova"/>
                <a:sym typeface="Proxima Nova"/>
              </a:rPr>
              <a:t>Nearest public restrooms are located next to Aloha Sea Sports Club@ Area E and Xtreme Skate Park @ Area F. </a:t>
            </a:r>
            <a:endParaRPr/>
          </a:p>
          <a:p>
            <a:pPr indent="0" lvl="0" marL="0" marR="0" rtl="0" algn="ctr">
              <a:spcBef>
                <a:spcPts val="0"/>
              </a:spcBef>
              <a:spcAft>
                <a:spcPts val="0"/>
              </a:spcAft>
              <a:buNone/>
            </a:pPr>
            <a:r>
              <a:t/>
            </a:r>
            <a:endParaRPr b="1" sz="1400">
              <a:solidFill>
                <a:srgbClr val="FFC000"/>
              </a:solidFill>
              <a:latin typeface="Proxima Nova"/>
              <a:ea typeface="Proxima Nova"/>
              <a:cs typeface="Proxima Nova"/>
              <a:sym typeface="Proxima Nova"/>
            </a:endParaRPr>
          </a:p>
          <a:p>
            <a:pPr indent="0" lvl="0" marL="0" marR="0" rtl="0" algn="ctr">
              <a:spcBef>
                <a:spcPts val="0"/>
              </a:spcBef>
              <a:spcAft>
                <a:spcPts val="0"/>
              </a:spcAft>
              <a:buNone/>
            </a:pPr>
            <a:r>
              <a:rPr b="1" lang="en-SG" sz="1400">
                <a:solidFill>
                  <a:srgbClr val="FFC000"/>
                </a:solidFill>
                <a:latin typeface="Proxima Nova"/>
                <a:ea typeface="Proxima Nova"/>
                <a:cs typeface="Proxima Nova"/>
                <a:sym typeface="Proxima Nova"/>
              </a:rPr>
              <a:t>HYDRATION POINTS </a:t>
            </a:r>
            <a:endParaRPr/>
          </a:p>
          <a:p>
            <a:pPr indent="0" lvl="0" marL="0" marR="0" rtl="0" algn="ctr">
              <a:spcBef>
                <a:spcPts val="0"/>
              </a:spcBef>
              <a:spcAft>
                <a:spcPts val="0"/>
              </a:spcAft>
              <a:buNone/>
            </a:pPr>
            <a:r>
              <a:rPr lang="en-SG" sz="1400">
                <a:solidFill>
                  <a:schemeClr val="lt1"/>
                </a:solidFill>
                <a:latin typeface="Proxima Nova"/>
                <a:ea typeface="Proxima Nova"/>
                <a:cs typeface="Proxima Nova"/>
                <a:sym typeface="Proxima Nova"/>
              </a:rPr>
              <a:t>There will be water points at Swim and along the Run route.</a:t>
            </a:r>
            <a:endParaRPr/>
          </a:p>
          <a:p>
            <a:pPr indent="0" lvl="0" marL="0" marR="0" rtl="0" algn="ctr">
              <a:spcBef>
                <a:spcPts val="0"/>
              </a:spcBef>
              <a:spcAft>
                <a:spcPts val="0"/>
              </a:spcAft>
              <a:buNone/>
            </a:pPr>
            <a:r>
              <a:rPr lang="en-SG" sz="1400">
                <a:solidFill>
                  <a:schemeClr val="lt1"/>
                </a:solidFill>
                <a:latin typeface="Proxima Nova"/>
                <a:ea typeface="Proxima Nova"/>
                <a:cs typeface="Proxima Nova"/>
                <a:sym typeface="Proxima Nova"/>
              </a:rPr>
              <a:t>However, in pursuit to achieving zero-waste at our events, we strongly encourage you to bring your own water bottle and top up at the refueling stations. </a:t>
            </a:r>
            <a:endParaRPr/>
          </a:p>
          <a:p>
            <a:pPr indent="0" lvl="0" marL="0" marR="0" rtl="0" algn="ctr">
              <a:spcBef>
                <a:spcPts val="0"/>
              </a:spcBef>
              <a:spcAft>
                <a:spcPts val="0"/>
              </a:spcAft>
              <a:buNone/>
            </a:pPr>
            <a:r>
              <a:t/>
            </a:r>
            <a:endParaRPr b="1" sz="1400">
              <a:solidFill>
                <a:schemeClr val="lt1"/>
              </a:solidFill>
              <a:latin typeface="Proxima Nova"/>
              <a:ea typeface="Proxima Nova"/>
              <a:cs typeface="Proxima Nova"/>
              <a:sym typeface="Proxima Nova"/>
            </a:endParaRPr>
          </a:p>
          <a:p>
            <a:pPr indent="0" lvl="0" marL="0" marR="0" rtl="0" algn="ctr">
              <a:spcBef>
                <a:spcPts val="0"/>
              </a:spcBef>
              <a:spcAft>
                <a:spcPts val="0"/>
              </a:spcAft>
              <a:buNone/>
            </a:pPr>
            <a:r>
              <a:rPr b="1" lang="en-SG" sz="1400">
                <a:solidFill>
                  <a:srgbClr val="FFC000"/>
                </a:solidFill>
                <a:latin typeface="Proxima Nova"/>
                <a:ea typeface="Proxima Nova"/>
                <a:cs typeface="Proxima Nova"/>
                <a:sym typeface="Proxima Nova"/>
              </a:rPr>
              <a:t>MEDICAL SUPPORT</a:t>
            </a:r>
            <a:endParaRPr/>
          </a:p>
          <a:p>
            <a:pPr indent="0" lvl="0" marL="0" marR="0" rtl="0" algn="ctr">
              <a:spcBef>
                <a:spcPts val="0"/>
              </a:spcBef>
              <a:spcAft>
                <a:spcPts val="0"/>
              </a:spcAft>
              <a:buNone/>
            </a:pPr>
            <a:r>
              <a:rPr lang="en-SG" sz="1400">
                <a:solidFill>
                  <a:schemeClr val="lt1"/>
                </a:solidFill>
                <a:latin typeface="Proxima Nova"/>
                <a:ea typeface="Proxima Nova"/>
                <a:cs typeface="Proxima Nova"/>
                <a:sym typeface="Proxima Nova"/>
              </a:rPr>
              <a:t>A medical station is located at the Event site to ensure that participants can get medical attention quickly and efficiently whenever required. </a:t>
            </a:r>
            <a:endParaRPr/>
          </a:p>
          <a:p>
            <a:pPr indent="0" lvl="0" marL="0" marR="0" rtl="0" algn="ctr">
              <a:spcBef>
                <a:spcPts val="0"/>
              </a:spcBef>
              <a:spcAft>
                <a:spcPts val="0"/>
              </a:spcAft>
              <a:buNone/>
            </a:pPr>
            <a:r>
              <a:t/>
            </a:r>
            <a:endParaRPr sz="1400">
              <a:solidFill>
                <a:schemeClr val="lt1"/>
              </a:solidFill>
              <a:latin typeface="Proxima Nova"/>
              <a:ea typeface="Proxima Nova"/>
              <a:cs typeface="Proxima Nova"/>
              <a:sym typeface="Proxima Nova"/>
            </a:endParaRPr>
          </a:p>
          <a:p>
            <a:pPr indent="0" lvl="0" marL="0" marR="0" rtl="0" algn="ctr">
              <a:spcBef>
                <a:spcPts val="0"/>
              </a:spcBef>
              <a:spcAft>
                <a:spcPts val="0"/>
              </a:spcAft>
              <a:buNone/>
            </a:pPr>
            <a:r>
              <a:rPr lang="en-SG" sz="1400">
                <a:solidFill>
                  <a:schemeClr val="lt1"/>
                </a:solidFill>
                <a:latin typeface="Proxima Nova"/>
                <a:ea typeface="Proxima Nova"/>
                <a:cs typeface="Proxima Nova"/>
                <a:sym typeface="Proxima Nova"/>
              </a:rPr>
              <a:t>Mobile Medics will be deployed along the course for those that require any attention. Lifeguards and Kayakers are lined up along the Swim course for assistance. </a:t>
            </a:r>
            <a:endParaRPr/>
          </a:p>
          <a:p>
            <a:pPr indent="0" lvl="0" marL="0" marR="0" rtl="0" algn="ctr">
              <a:spcBef>
                <a:spcPts val="0"/>
              </a:spcBef>
              <a:spcAft>
                <a:spcPts val="0"/>
              </a:spcAft>
              <a:buNone/>
            </a:pPr>
            <a:r>
              <a:t/>
            </a:r>
            <a:endParaRPr sz="1400">
              <a:solidFill>
                <a:schemeClr val="lt1"/>
              </a:solidFill>
              <a:latin typeface="Proxima Nova"/>
              <a:ea typeface="Proxima Nova"/>
              <a:cs typeface="Proxima Nova"/>
              <a:sym typeface="Proxima Nova"/>
            </a:endParaRPr>
          </a:p>
          <a:p>
            <a:pPr indent="0" lvl="0" marL="0" marR="0" rtl="0" algn="ctr">
              <a:spcBef>
                <a:spcPts val="0"/>
              </a:spcBef>
              <a:spcAft>
                <a:spcPts val="0"/>
              </a:spcAft>
              <a:buNone/>
            </a:pPr>
            <a:r>
              <a:rPr lang="en-SG" sz="1400">
                <a:solidFill>
                  <a:schemeClr val="lt1"/>
                </a:solidFill>
                <a:latin typeface="Proxima Nova"/>
                <a:ea typeface="Proxima Nova"/>
                <a:cs typeface="Proxima Nova"/>
                <a:sym typeface="Proxima Nova"/>
              </a:rPr>
              <a:t>If you are not feeling well, please approach any race crew or medical staff for immediate attention.</a:t>
            </a:r>
            <a:endParaRPr/>
          </a:p>
          <a:p>
            <a:pPr indent="0" lvl="0" marL="0" marR="0" rtl="0" algn="ctr">
              <a:spcBef>
                <a:spcPts val="0"/>
              </a:spcBef>
              <a:spcAft>
                <a:spcPts val="0"/>
              </a:spcAft>
              <a:buNone/>
            </a:pPr>
            <a:r>
              <a:t/>
            </a:r>
            <a:endParaRPr b="1" sz="1400">
              <a:solidFill>
                <a:schemeClr val="lt1"/>
              </a:solidFill>
              <a:latin typeface="Proxima Nova"/>
              <a:ea typeface="Proxima Nova"/>
              <a:cs typeface="Proxima Nova"/>
              <a:sym typeface="Proxima Nova"/>
            </a:endParaRPr>
          </a:p>
          <a:p>
            <a:pPr indent="0" lvl="0" marL="0" marR="0" rtl="0" algn="ctr">
              <a:spcBef>
                <a:spcPts val="0"/>
              </a:spcBef>
              <a:spcAft>
                <a:spcPts val="0"/>
              </a:spcAft>
              <a:buNone/>
            </a:pPr>
            <a:r>
              <a:rPr b="1" lang="en-SG" sz="1400">
                <a:solidFill>
                  <a:srgbClr val="FFC000"/>
                </a:solidFill>
                <a:latin typeface="Proxima Nova"/>
                <a:ea typeface="Proxima Nova"/>
                <a:cs typeface="Proxima Nova"/>
                <a:sym typeface="Proxima Nova"/>
              </a:rPr>
              <a:t>RACE OFFICIALS &amp; TF CREW</a:t>
            </a:r>
            <a:endParaRPr/>
          </a:p>
          <a:p>
            <a:pPr indent="0" lvl="0" marL="0" marR="0" rtl="0" algn="ctr">
              <a:spcBef>
                <a:spcPts val="0"/>
              </a:spcBef>
              <a:spcAft>
                <a:spcPts val="0"/>
              </a:spcAft>
              <a:buNone/>
            </a:pPr>
            <a:r>
              <a:rPr lang="en-SG" sz="1400">
                <a:solidFill>
                  <a:schemeClr val="lt1"/>
                </a:solidFill>
                <a:latin typeface="Proxima Nova"/>
                <a:ea typeface="Proxima Nova"/>
                <a:cs typeface="Proxima Nova"/>
                <a:sym typeface="Proxima Nova"/>
              </a:rPr>
              <a:t>There will be Race Officials and TF Crew at the event cheering on the participants</a:t>
            </a:r>
            <a:endParaRPr/>
          </a:p>
          <a:p>
            <a:pPr indent="0" lvl="0" marL="0" marR="0" rtl="0" algn="ctr">
              <a:spcBef>
                <a:spcPts val="0"/>
              </a:spcBef>
              <a:spcAft>
                <a:spcPts val="0"/>
              </a:spcAft>
              <a:buNone/>
            </a:pPr>
            <a:r>
              <a:rPr lang="en-SG" sz="1400">
                <a:solidFill>
                  <a:schemeClr val="lt1"/>
                </a:solidFill>
                <a:latin typeface="Proxima Nova"/>
                <a:ea typeface="Proxima Nova"/>
                <a:cs typeface="Proxima Nova"/>
                <a:sym typeface="Proxima Nova"/>
              </a:rPr>
              <a:t>throughout the race. If you require any assistance during the event, feel free to approach any one of us and we will gladly assist you.</a:t>
            </a:r>
            <a:endParaRPr/>
          </a:p>
        </p:txBody>
      </p:sp>
      <p:sp>
        <p:nvSpPr>
          <p:cNvPr id="234" name="Google Shape;234;p12"/>
          <p:cNvSpPr txBox="1"/>
          <p:nvPr/>
        </p:nvSpPr>
        <p:spPr>
          <a:xfrm>
            <a:off x="-95200" y="650961"/>
            <a:ext cx="7029300" cy="480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SG" sz="2520">
                <a:solidFill>
                  <a:srgbClr val="FFC000"/>
                </a:solidFill>
                <a:latin typeface="Exo Black"/>
                <a:ea typeface="Exo Black"/>
                <a:cs typeface="Exo Black"/>
                <a:sym typeface="Exo Black"/>
              </a:rPr>
              <a:t>GENERAL INFORMATION</a:t>
            </a:r>
            <a:endParaRPr b="1" sz="2520">
              <a:solidFill>
                <a:srgbClr val="FFC000"/>
              </a:solidFill>
              <a:latin typeface="Exo Black"/>
              <a:ea typeface="Exo Black"/>
              <a:cs typeface="Exo Black"/>
              <a:sym typeface="Exo Black"/>
            </a:endParaRPr>
          </a:p>
        </p:txBody>
      </p:sp>
      <p:sp>
        <p:nvSpPr>
          <p:cNvPr id="235" name="Google Shape;235;p12"/>
          <p:cNvSpPr/>
          <p:nvPr/>
        </p:nvSpPr>
        <p:spPr>
          <a:xfrm>
            <a:off x="-171400" y="-241053"/>
            <a:ext cx="7019100" cy="880800"/>
          </a:xfrm>
          <a:prstGeom prst="rect">
            <a:avLst/>
          </a:prstGeom>
          <a:solidFill>
            <a:srgbClr val="821B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12">
              <a:solidFill>
                <a:schemeClr val="lt1"/>
              </a:solidFill>
              <a:latin typeface="Calibri"/>
              <a:ea typeface="Calibri"/>
              <a:cs typeface="Calibri"/>
              <a:sym typeface="Calibri"/>
            </a:endParaRPr>
          </a:p>
        </p:txBody>
      </p:sp>
      <p:pic>
        <p:nvPicPr>
          <p:cNvPr descr="A close-up of a logo&#10;&#10;Description automatically generated with low confidence" id="236" name="Google Shape;236;p12"/>
          <p:cNvPicPr preferRelativeResize="0"/>
          <p:nvPr/>
        </p:nvPicPr>
        <p:blipFill rotWithShape="1">
          <a:blip r:embed="rId3">
            <a:alphaModFix/>
          </a:blip>
          <a:srcRect b="0" l="0" r="0" t="0"/>
          <a:stretch/>
        </p:blipFill>
        <p:spPr>
          <a:xfrm>
            <a:off x="2334124" y="83256"/>
            <a:ext cx="2205646" cy="450449"/>
          </a:xfrm>
          <a:prstGeom prst="rect">
            <a:avLst/>
          </a:prstGeom>
          <a:noFill/>
          <a:ln>
            <a:noFill/>
          </a:ln>
        </p:spPr>
      </p:pic>
      <p:pic>
        <p:nvPicPr>
          <p:cNvPr descr="Icon&#10;&#10;Description automatically generated" id="237" name="Google Shape;237;p12"/>
          <p:cNvPicPr preferRelativeResize="0"/>
          <p:nvPr/>
        </p:nvPicPr>
        <p:blipFill rotWithShape="1">
          <a:blip r:embed="rId4">
            <a:alphaModFix/>
          </a:blip>
          <a:srcRect b="0" l="0" r="0" t="0"/>
          <a:stretch/>
        </p:blipFill>
        <p:spPr>
          <a:xfrm>
            <a:off x="4657328" y="6397376"/>
            <a:ext cx="214832" cy="216000"/>
          </a:xfrm>
          <a:prstGeom prst="rect">
            <a:avLst/>
          </a:prstGeom>
          <a:noFill/>
          <a:ln>
            <a:noFill/>
          </a:ln>
        </p:spPr>
      </p:pic>
      <p:pic>
        <p:nvPicPr>
          <p:cNvPr descr="Icon&#10;&#10;Description automatically generated" id="238" name="Google Shape;238;p12"/>
          <p:cNvPicPr preferRelativeResize="0"/>
          <p:nvPr/>
        </p:nvPicPr>
        <p:blipFill rotWithShape="1">
          <a:blip r:embed="rId5">
            <a:alphaModFix/>
          </a:blip>
          <a:srcRect b="0" l="0" r="0" t="0"/>
          <a:stretch/>
        </p:blipFill>
        <p:spPr>
          <a:xfrm>
            <a:off x="4661520" y="2008182"/>
            <a:ext cx="217174" cy="216000"/>
          </a:xfrm>
          <a:prstGeom prst="rect">
            <a:avLst/>
          </a:prstGeom>
          <a:noFill/>
          <a:ln>
            <a:noFill/>
          </a:ln>
        </p:spPr>
      </p:pic>
      <p:pic>
        <p:nvPicPr>
          <p:cNvPr descr="Logo, icon&#10;&#10;Description automatically generated" id="239" name="Google Shape;239;p12"/>
          <p:cNvPicPr preferRelativeResize="0"/>
          <p:nvPr/>
        </p:nvPicPr>
        <p:blipFill rotWithShape="1">
          <a:blip r:embed="rId6">
            <a:alphaModFix/>
          </a:blip>
          <a:srcRect b="0" l="0" r="0" t="0"/>
          <a:stretch/>
        </p:blipFill>
        <p:spPr>
          <a:xfrm>
            <a:off x="4385612" y="1231194"/>
            <a:ext cx="216000" cy="216000"/>
          </a:xfrm>
          <a:prstGeom prst="rect">
            <a:avLst/>
          </a:prstGeom>
          <a:noFill/>
          <a:ln>
            <a:noFill/>
          </a:ln>
        </p:spPr>
      </p:pic>
      <p:pic>
        <p:nvPicPr>
          <p:cNvPr descr="Logo, icon&#10;&#10;Description automatically generated" id="240" name="Google Shape;240;p12"/>
          <p:cNvPicPr preferRelativeResize="0"/>
          <p:nvPr/>
        </p:nvPicPr>
        <p:blipFill rotWithShape="1">
          <a:blip r:embed="rId7">
            <a:alphaModFix/>
          </a:blip>
          <a:srcRect b="0" l="0" r="0" t="0"/>
          <a:stretch/>
        </p:blipFill>
        <p:spPr>
          <a:xfrm>
            <a:off x="4300324" y="4109861"/>
            <a:ext cx="217174" cy="216000"/>
          </a:xfrm>
          <a:prstGeom prst="rect">
            <a:avLst/>
          </a:prstGeom>
          <a:noFill/>
          <a:ln>
            <a:noFill/>
          </a:ln>
        </p:spPr>
      </p:pic>
      <p:pic>
        <p:nvPicPr>
          <p:cNvPr descr="Icon&#10;&#10;Description automatically generated" id="241" name="Google Shape;241;p12"/>
          <p:cNvPicPr preferRelativeResize="0"/>
          <p:nvPr/>
        </p:nvPicPr>
        <p:blipFill rotWithShape="1">
          <a:blip r:embed="rId8">
            <a:alphaModFix/>
          </a:blip>
          <a:srcRect b="0" l="0" r="0" t="0"/>
          <a:stretch/>
        </p:blipFill>
        <p:spPr>
          <a:xfrm>
            <a:off x="4409211" y="2008182"/>
            <a:ext cx="216585" cy="216000"/>
          </a:xfrm>
          <a:prstGeom prst="rect">
            <a:avLst/>
          </a:prstGeom>
          <a:noFill/>
          <a:ln>
            <a:noFill/>
          </a:ln>
        </p:spPr>
      </p:pic>
      <p:pic>
        <p:nvPicPr>
          <p:cNvPr descr="Image result for water droplet icon" id="242" name="Google Shape;242;p12"/>
          <p:cNvPicPr preferRelativeResize="0"/>
          <p:nvPr/>
        </p:nvPicPr>
        <p:blipFill rotWithShape="1">
          <a:blip r:embed="rId9">
            <a:alphaModFix/>
          </a:blip>
          <a:srcRect b="0" l="0" r="0" t="0"/>
          <a:stretch/>
        </p:blipFill>
        <p:spPr>
          <a:xfrm flipH="1">
            <a:off x="4380992" y="3077370"/>
            <a:ext cx="136512" cy="21095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pic>
        <p:nvPicPr>
          <p:cNvPr descr="An aerial view of a city&#10;&#10;Description automatically generated with low confidence" id="247" name="Google Shape;247;p13"/>
          <p:cNvPicPr preferRelativeResize="0"/>
          <p:nvPr/>
        </p:nvPicPr>
        <p:blipFill rotWithShape="1">
          <a:blip r:embed="rId3">
            <a:alphaModFix/>
          </a:blip>
          <a:srcRect b="0" l="0" r="0" t="0"/>
          <a:stretch/>
        </p:blipFill>
        <p:spPr>
          <a:xfrm>
            <a:off x="-95200" y="639652"/>
            <a:ext cx="7029399" cy="7666940"/>
          </a:xfrm>
          <a:prstGeom prst="rect">
            <a:avLst/>
          </a:prstGeom>
          <a:noFill/>
          <a:ln>
            <a:noFill/>
          </a:ln>
        </p:spPr>
      </p:pic>
      <p:sp>
        <p:nvSpPr>
          <p:cNvPr id="248" name="Google Shape;248;p13"/>
          <p:cNvSpPr/>
          <p:nvPr/>
        </p:nvSpPr>
        <p:spPr>
          <a:xfrm>
            <a:off x="3425538" y="6464272"/>
            <a:ext cx="3508800" cy="3441600"/>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1200">
              <a:solidFill>
                <a:schemeClr val="lt1"/>
              </a:solidFill>
              <a:latin typeface="Exo"/>
              <a:ea typeface="Exo"/>
              <a:cs typeface="Exo"/>
              <a:sym typeface="Exo"/>
            </a:endParaRPr>
          </a:p>
        </p:txBody>
      </p:sp>
      <p:graphicFrame>
        <p:nvGraphicFramePr>
          <p:cNvPr id="249" name="Google Shape;249;p13"/>
          <p:cNvGraphicFramePr/>
          <p:nvPr/>
        </p:nvGraphicFramePr>
        <p:xfrm>
          <a:off x="3427361" y="6443694"/>
          <a:ext cx="3000000" cy="3000000"/>
        </p:xfrm>
        <a:graphic>
          <a:graphicData uri="http://schemas.openxmlformats.org/drawingml/2006/table">
            <a:tbl>
              <a:tblPr bandRow="1" firstRow="1">
                <a:noFill/>
                <a:tableStyleId>{7517DB88-B58C-417B-99D6-37412C5B9C25}</a:tableStyleId>
              </a:tblPr>
              <a:tblGrid>
                <a:gridCol w="768900"/>
                <a:gridCol w="2736300"/>
              </a:tblGrid>
              <a:tr h="283975">
                <a:tc gridSpan="2">
                  <a:txBody>
                    <a:bodyPr/>
                    <a:lstStyle/>
                    <a:p>
                      <a:pPr indent="0" lvl="0" marL="0" marR="0" rtl="0" algn="ctr">
                        <a:lnSpc>
                          <a:spcPct val="100000"/>
                        </a:lnSpc>
                        <a:spcBef>
                          <a:spcPts val="0"/>
                        </a:spcBef>
                        <a:spcAft>
                          <a:spcPts val="0"/>
                        </a:spcAft>
                        <a:buClr>
                          <a:schemeClr val="lt1"/>
                        </a:buClr>
                        <a:buSzPts val="1600"/>
                        <a:buFont typeface="Exo"/>
                        <a:buNone/>
                      </a:pPr>
                      <a:r>
                        <a:rPr b="1" lang="en-SG" sz="1600">
                          <a:latin typeface="Exo"/>
                          <a:ea typeface="Exo"/>
                          <a:cs typeface="Exo"/>
                          <a:sym typeface="Exo"/>
                        </a:rPr>
                        <a:t>LEGEND</a:t>
                      </a:r>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hMerge="1"/>
              </a:tr>
              <a:tr h="283975">
                <a:tc>
                  <a:txBody>
                    <a:bodyPr/>
                    <a:lstStyle/>
                    <a:p>
                      <a:pPr indent="0" lvl="0" marL="0" marR="0" rtl="0" algn="ctr">
                        <a:spcBef>
                          <a:spcPts val="0"/>
                        </a:spcBef>
                        <a:spcAft>
                          <a:spcPts val="0"/>
                        </a:spcAft>
                        <a:buNone/>
                      </a:pPr>
                      <a:r>
                        <a:t/>
                      </a:r>
                      <a:endParaRPr b="1" sz="1200">
                        <a:latin typeface="Proxima Nova"/>
                        <a:ea typeface="Proxima Nova"/>
                        <a:cs typeface="Proxima Nova"/>
                        <a:sym typeface="Proxima Nova"/>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rPr b="1" lang="en-SG" sz="1200">
                          <a:latin typeface="Proxima Nova"/>
                          <a:ea typeface="Proxima Nova"/>
                          <a:cs typeface="Proxima Nova"/>
                          <a:sym typeface="Proxima Nova"/>
                        </a:rPr>
                        <a:t>START</a:t>
                      </a:r>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283975">
                <a:tc>
                  <a:txBody>
                    <a:bodyPr/>
                    <a:lstStyle/>
                    <a:p>
                      <a:pPr indent="0" lvl="0" marL="0" marR="0" rtl="0" algn="ctr">
                        <a:spcBef>
                          <a:spcPts val="0"/>
                        </a:spcBef>
                        <a:spcAft>
                          <a:spcPts val="0"/>
                        </a:spcAft>
                        <a:buNone/>
                      </a:pPr>
                      <a:r>
                        <a:t/>
                      </a:r>
                      <a:endParaRPr b="1" sz="1200">
                        <a:latin typeface="Proxima Nova"/>
                        <a:ea typeface="Proxima Nova"/>
                        <a:cs typeface="Proxima Nova"/>
                        <a:sym typeface="Proxima Nova"/>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rPr b="1" lang="en-SG" sz="1200">
                          <a:latin typeface="Proxima Nova"/>
                          <a:ea typeface="Proxima Nova"/>
                          <a:cs typeface="Proxima Nova"/>
                          <a:sym typeface="Proxima Nova"/>
                        </a:rPr>
                        <a:t>FINISH</a:t>
                      </a:r>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283975">
                <a:tc>
                  <a:txBody>
                    <a:bodyPr/>
                    <a:lstStyle/>
                    <a:p>
                      <a:pPr indent="0" lvl="0" marL="0" marR="0" rtl="0" algn="ctr">
                        <a:spcBef>
                          <a:spcPts val="0"/>
                        </a:spcBef>
                        <a:spcAft>
                          <a:spcPts val="0"/>
                        </a:spcAft>
                        <a:buNone/>
                      </a:pPr>
                      <a:r>
                        <a:t/>
                      </a:r>
                      <a:endParaRPr b="1" sz="1200">
                        <a:latin typeface="Proxima Nova"/>
                        <a:ea typeface="Proxima Nova"/>
                        <a:cs typeface="Proxima Nova"/>
                        <a:sym typeface="Proxima Nova"/>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rPr b="1" lang="en-SG" sz="1200">
                          <a:latin typeface="Proxima Nova"/>
                          <a:ea typeface="Proxima Nova"/>
                          <a:cs typeface="Proxima Nova"/>
                          <a:sym typeface="Proxima Nova"/>
                        </a:rPr>
                        <a:t>INFORMATION</a:t>
                      </a:r>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283975">
                <a:tc>
                  <a:txBody>
                    <a:bodyPr/>
                    <a:lstStyle/>
                    <a:p>
                      <a:pPr indent="0" lvl="0" marL="0" marR="0" rtl="0" algn="ctr">
                        <a:spcBef>
                          <a:spcPts val="0"/>
                        </a:spcBef>
                        <a:spcAft>
                          <a:spcPts val="0"/>
                        </a:spcAft>
                        <a:buNone/>
                      </a:pPr>
                      <a:r>
                        <a:t/>
                      </a:r>
                      <a:endParaRPr b="1" sz="1200">
                        <a:latin typeface="Proxima Nova"/>
                        <a:ea typeface="Proxima Nova"/>
                        <a:cs typeface="Proxima Nova"/>
                        <a:sym typeface="Proxima Nova"/>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rPr b="1" lang="en-SG" sz="1200">
                          <a:latin typeface="Proxima Nova"/>
                          <a:ea typeface="Proxima Nova"/>
                          <a:cs typeface="Proxima Nova"/>
                          <a:sym typeface="Proxima Nova"/>
                        </a:rPr>
                        <a:t>TIMING CHIP PICKUP </a:t>
                      </a:r>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283975">
                <a:tc>
                  <a:txBody>
                    <a:bodyPr/>
                    <a:lstStyle/>
                    <a:p>
                      <a:pPr indent="0" lvl="0" marL="0" marR="0" rtl="0" algn="ctr">
                        <a:spcBef>
                          <a:spcPts val="0"/>
                        </a:spcBef>
                        <a:spcAft>
                          <a:spcPts val="0"/>
                        </a:spcAft>
                        <a:buNone/>
                      </a:pPr>
                      <a:r>
                        <a:t/>
                      </a:r>
                      <a:endParaRPr b="1" sz="1200">
                        <a:latin typeface="Proxima Nova"/>
                        <a:ea typeface="Proxima Nova"/>
                        <a:cs typeface="Proxima Nova"/>
                        <a:sym typeface="Proxima Nova"/>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rPr b="1" lang="en-SG" sz="1200">
                          <a:latin typeface="Proxima Nova"/>
                          <a:ea typeface="Proxima Nova"/>
                          <a:cs typeface="Proxima Nova"/>
                          <a:sym typeface="Proxima Nova"/>
                        </a:rPr>
                        <a:t>BAGCHECK</a:t>
                      </a:r>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283975">
                <a:tc>
                  <a:txBody>
                    <a:bodyPr/>
                    <a:lstStyle/>
                    <a:p>
                      <a:pPr indent="0" lvl="0" marL="0" marR="0" rtl="0" algn="ctr">
                        <a:spcBef>
                          <a:spcPts val="0"/>
                        </a:spcBef>
                        <a:spcAft>
                          <a:spcPts val="0"/>
                        </a:spcAft>
                        <a:buNone/>
                      </a:pPr>
                      <a:r>
                        <a:t/>
                      </a:r>
                      <a:endParaRPr b="1" sz="1200">
                        <a:latin typeface="Proxima Nova"/>
                        <a:ea typeface="Proxima Nova"/>
                        <a:cs typeface="Proxima Nova"/>
                        <a:sym typeface="Proxima Nova"/>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rPr b="1" lang="en-SG" sz="1200">
                          <a:latin typeface="Proxima Nova"/>
                          <a:ea typeface="Proxima Nova"/>
                          <a:cs typeface="Proxima Nova"/>
                          <a:sym typeface="Proxima Nova"/>
                        </a:rPr>
                        <a:t>BIKE RENTAL</a:t>
                      </a:r>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283975">
                <a:tc>
                  <a:txBody>
                    <a:bodyPr/>
                    <a:lstStyle/>
                    <a:p>
                      <a:pPr indent="0" lvl="0" marL="0" marR="0" rtl="0" algn="ctr">
                        <a:spcBef>
                          <a:spcPts val="0"/>
                        </a:spcBef>
                        <a:spcAft>
                          <a:spcPts val="0"/>
                        </a:spcAft>
                        <a:buNone/>
                      </a:pPr>
                      <a:r>
                        <a:t/>
                      </a:r>
                      <a:endParaRPr b="1" sz="1200">
                        <a:latin typeface="Proxima Nova"/>
                        <a:ea typeface="Proxima Nova"/>
                        <a:cs typeface="Proxima Nova"/>
                        <a:sym typeface="Proxima Nova"/>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rPr b="1" lang="en-SG" sz="1200">
                          <a:latin typeface="Proxima Nova"/>
                          <a:ea typeface="Proxima Nova"/>
                          <a:cs typeface="Proxima Nova"/>
                          <a:sym typeface="Proxima Nova"/>
                        </a:rPr>
                        <a:t>BIKE MECHANIC</a:t>
                      </a:r>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283975">
                <a:tc>
                  <a:txBody>
                    <a:bodyPr/>
                    <a:lstStyle/>
                    <a:p>
                      <a:pPr indent="0" lvl="0" marL="0" marR="0" rtl="0" algn="ctr">
                        <a:spcBef>
                          <a:spcPts val="0"/>
                        </a:spcBef>
                        <a:spcAft>
                          <a:spcPts val="0"/>
                        </a:spcAft>
                        <a:buNone/>
                      </a:pPr>
                      <a:r>
                        <a:t/>
                      </a:r>
                      <a:endParaRPr b="1" sz="1200">
                        <a:latin typeface="Proxima Nova"/>
                        <a:ea typeface="Proxima Nova"/>
                        <a:cs typeface="Proxima Nova"/>
                        <a:sym typeface="Proxima Nova"/>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rPr b="1" lang="en-SG" sz="1200">
                          <a:latin typeface="Proxima Nova"/>
                          <a:ea typeface="Proxima Nova"/>
                          <a:cs typeface="Proxima Nova"/>
                          <a:sym typeface="Proxima Nova"/>
                        </a:rPr>
                        <a:t>AWARD TENT</a:t>
                      </a:r>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283975">
                <a:tc>
                  <a:txBody>
                    <a:bodyPr/>
                    <a:lstStyle/>
                    <a:p>
                      <a:pPr indent="0" lvl="0" marL="0" marR="0" rtl="0" algn="ctr">
                        <a:spcBef>
                          <a:spcPts val="0"/>
                        </a:spcBef>
                        <a:spcAft>
                          <a:spcPts val="0"/>
                        </a:spcAft>
                        <a:buNone/>
                      </a:pPr>
                      <a:r>
                        <a:t/>
                      </a:r>
                      <a:endParaRPr b="1" sz="1200">
                        <a:latin typeface="Proxima Nova"/>
                        <a:ea typeface="Proxima Nova"/>
                        <a:cs typeface="Proxima Nova"/>
                        <a:sym typeface="Proxima Nova"/>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rPr b="1" lang="en-SG" sz="1200">
                          <a:latin typeface="Proxima Nova"/>
                          <a:ea typeface="Proxima Nova"/>
                          <a:cs typeface="Proxima Nova"/>
                          <a:sym typeface="Proxima Nova"/>
                        </a:rPr>
                        <a:t>MEDICAL</a:t>
                      </a:r>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283975">
                <a:tc>
                  <a:txBody>
                    <a:bodyPr/>
                    <a:lstStyle/>
                    <a:p>
                      <a:pPr indent="0" lvl="0" marL="0" marR="0" rtl="0" algn="ctr">
                        <a:spcBef>
                          <a:spcPts val="0"/>
                        </a:spcBef>
                        <a:spcAft>
                          <a:spcPts val="0"/>
                        </a:spcAft>
                        <a:buNone/>
                      </a:pPr>
                      <a:r>
                        <a:t/>
                      </a:r>
                      <a:endParaRPr b="1" sz="1200">
                        <a:latin typeface="Proxima Nova"/>
                        <a:ea typeface="Proxima Nova"/>
                        <a:cs typeface="Proxima Nova"/>
                        <a:sym typeface="Proxima Nova"/>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rPr b="1" lang="en-SG" sz="1200">
                          <a:latin typeface="Proxima Nova"/>
                          <a:ea typeface="Proxima Nova"/>
                          <a:cs typeface="Proxima Nova"/>
                          <a:sym typeface="Proxima Nova"/>
                        </a:rPr>
                        <a:t>TOILETS</a:t>
                      </a:r>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283975">
                <a:tc>
                  <a:txBody>
                    <a:bodyPr/>
                    <a:lstStyle/>
                    <a:p>
                      <a:pPr indent="0" lvl="0" marL="0" marR="0" rtl="0" algn="ctr">
                        <a:spcBef>
                          <a:spcPts val="0"/>
                        </a:spcBef>
                        <a:spcAft>
                          <a:spcPts val="0"/>
                        </a:spcAft>
                        <a:buNone/>
                      </a:pPr>
                      <a:r>
                        <a:t/>
                      </a:r>
                      <a:endParaRPr b="1" sz="1200">
                        <a:latin typeface="Proxima Nova"/>
                        <a:ea typeface="Proxima Nova"/>
                        <a:cs typeface="Proxima Nova"/>
                        <a:sym typeface="Proxima Nova"/>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rPr b="1" lang="en-SG" sz="1200">
                          <a:latin typeface="Proxima Nova"/>
                          <a:ea typeface="Proxima Nova"/>
                          <a:cs typeface="Proxima Nova"/>
                          <a:sym typeface="Proxima Nova"/>
                        </a:rPr>
                        <a:t>WATER POINT</a:t>
                      </a:r>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bl>
          </a:graphicData>
        </a:graphic>
      </p:graphicFrame>
      <p:pic>
        <p:nvPicPr>
          <p:cNvPr descr="Icon&#10;&#10;Description automatically generated" id="250" name="Google Shape;250;p13"/>
          <p:cNvPicPr preferRelativeResize="0"/>
          <p:nvPr/>
        </p:nvPicPr>
        <p:blipFill rotWithShape="1">
          <a:blip r:embed="rId4">
            <a:alphaModFix/>
          </a:blip>
          <a:srcRect b="0" l="0" r="0" t="0"/>
          <a:stretch/>
        </p:blipFill>
        <p:spPr>
          <a:xfrm>
            <a:off x="3724900" y="8530303"/>
            <a:ext cx="216000" cy="216000"/>
          </a:xfrm>
          <a:prstGeom prst="rect">
            <a:avLst/>
          </a:prstGeom>
          <a:noFill/>
          <a:ln>
            <a:noFill/>
          </a:ln>
        </p:spPr>
      </p:pic>
      <p:pic>
        <p:nvPicPr>
          <p:cNvPr descr="Icon&#10;&#10;Description automatically generated" id="251" name="Google Shape;251;p13"/>
          <p:cNvPicPr preferRelativeResize="0"/>
          <p:nvPr/>
        </p:nvPicPr>
        <p:blipFill rotWithShape="1">
          <a:blip r:embed="rId5">
            <a:alphaModFix/>
          </a:blip>
          <a:srcRect b="0" l="0" r="0" t="0"/>
          <a:stretch/>
        </p:blipFill>
        <p:spPr>
          <a:xfrm>
            <a:off x="3724900" y="8800146"/>
            <a:ext cx="217174" cy="216000"/>
          </a:xfrm>
          <a:prstGeom prst="rect">
            <a:avLst/>
          </a:prstGeom>
          <a:noFill/>
          <a:ln>
            <a:noFill/>
          </a:ln>
        </p:spPr>
      </p:pic>
      <p:sp>
        <p:nvSpPr>
          <p:cNvPr id="252" name="Google Shape;252;p13"/>
          <p:cNvSpPr txBox="1"/>
          <p:nvPr/>
        </p:nvSpPr>
        <p:spPr>
          <a:xfrm>
            <a:off x="-95198" y="694395"/>
            <a:ext cx="7029300" cy="868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SG" sz="2520">
                <a:solidFill>
                  <a:srgbClr val="FFC000"/>
                </a:solidFill>
                <a:latin typeface="Exo Black"/>
                <a:ea typeface="Exo Black"/>
                <a:cs typeface="Exo Black"/>
                <a:sym typeface="Exo Black"/>
              </a:rPr>
              <a:t>MAIN EVENT SITE</a:t>
            </a:r>
            <a:endParaRPr/>
          </a:p>
          <a:p>
            <a:pPr indent="0" lvl="0" marL="0" marR="0" rtl="0" algn="ctr">
              <a:spcBef>
                <a:spcPts val="0"/>
              </a:spcBef>
              <a:spcAft>
                <a:spcPts val="0"/>
              </a:spcAft>
              <a:buNone/>
            </a:pPr>
            <a:r>
              <a:rPr b="1" lang="en-SG" sz="2520">
                <a:solidFill>
                  <a:srgbClr val="FFC000"/>
                </a:solidFill>
                <a:latin typeface="Exo Black"/>
                <a:ea typeface="Exo Black"/>
                <a:cs typeface="Exo Black"/>
                <a:sym typeface="Exo Black"/>
              </a:rPr>
              <a:t>ANGSANA GREEN (E2)</a:t>
            </a:r>
            <a:endParaRPr/>
          </a:p>
        </p:txBody>
      </p:sp>
      <p:pic>
        <p:nvPicPr>
          <p:cNvPr descr="Logo, icon&#10;&#10;Description automatically generated" id="253" name="Google Shape;253;p13"/>
          <p:cNvPicPr preferRelativeResize="0"/>
          <p:nvPr/>
        </p:nvPicPr>
        <p:blipFill rotWithShape="1">
          <a:blip r:embed="rId6">
            <a:alphaModFix/>
          </a:blip>
          <a:srcRect b="0" l="0" r="0" t="0"/>
          <a:stretch/>
        </p:blipFill>
        <p:spPr>
          <a:xfrm>
            <a:off x="2410536" y="1536956"/>
            <a:ext cx="288000" cy="288000"/>
          </a:xfrm>
          <a:prstGeom prst="rect">
            <a:avLst/>
          </a:prstGeom>
          <a:noFill/>
          <a:ln>
            <a:noFill/>
          </a:ln>
        </p:spPr>
      </p:pic>
      <p:pic>
        <p:nvPicPr>
          <p:cNvPr descr="Logo, icon&#10;&#10;Description automatically generated" id="254" name="Google Shape;254;p13"/>
          <p:cNvPicPr preferRelativeResize="0"/>
          <p:nvPr/>
        </p:nvPicPr>
        <p:blipFill rotWithShape="1">
          <a:blip r:embed="rId7">
            <a:alphaModFix/>
          </a:blip>
          <a:srcRect b="0" l="0" r="0" t="0"/>
          <a:stretch/>
        </p:blipFill>
        <p:spPr>
          <a:xfrm>
            <a:off x="1752536" y="4356263"/>
            <a:ext cx="289565" cy="288000"/>
          </a:xfrm>
          <a:prstGeom prst="rect">
            <a:avLst/>
          </a:prstGeom>
          <a:noFill/>
          <a:ln>
            <a:noFill/>
          </a:ln>
        </p:spPr>
      </p:pic>
      <p:pic>
        <p:nvPicPr>
          <p:cNvPr descr="Icon&#10;&#10;Description automatically generated" id="255" name="Google Shape;255;p13"/>
          <p:cNvPicPr preferRelativeResize="0"/>
          <p:nvPr/>
        </p:nvPicPr>
        <p:blipFill rotWithShape="1">
          <a:blip r:embed="rId8">
            <a:alphaModFix/>
          </a:blip>
          <a:srcRect b="0" l="0" r="0" t="0"/>
          <a:stretch/>
        </p:blipFill>
        <p:spPr>
          <a:xfrm>
            <a:off x="1681301" y="1797224"/>
            <a:ext cx="288000" cy="288000"/>
          </a:xfrm>
          <a:prstGeom prst="rect">
            <a:avLst/>
          </a:prstGeom>
          <a:noFill/>
          <a:ln>
            <a:noFill/>
          </a:ln>
        </p:spPr>
      </p:pic>
      <p:pic>
        <p:nvPicPr>
          <p:cNvPr descr="Icon&#10;&#10;Description automatically generated" id="256" name="Google Shape;256;p13"/>
          <p:cNvPicPr preferRelativeResize="0"/>
          <p:nvPr/>
        </p:nvPicPr>
        <p:blipFill rotWithShape="1">
          <a:blip r:embed="rId9">
            <a:alphaModFix/>
          </a:blip>
          <a:srcRect b="0" l="0" r="0" t="0"/>
          <a:stretch/>
        </p:blipFill>
        <p:spPr>
          <a:xfrm>
            <a:off x="1627008" y="3953959"/>
            <a:ext cx="288780" cy="288000"/>
          </a:xfrm>
          <a:prstGeom prst="rect">
            <a:avLst/>
          </a:prstGeom>
          <a:noFill/>
          <a:ln>
            <a:noFill/>
          </a:ln>
        </p:spPr>
      </p:pic>
      <p:sp>
        <p:nvSpPr>
          <p:cNvPr id="257" name="Google Shape;257;p13"/>
          <p:cNvSpPr/>
          <p:nvPr/>
        </p:nvSpPr>
        <p:spPr>
          <a:xfrm rot="-1315175">
            <a:off x="3018984" y="2605280"/>
            <a:ext cx="972396" cy="1343248"/>
          </a:xfrm>
          <a:prstGeom prst="rect">
            <a:avLst/>
          </a:prstGeom>
          <a:solidFill>
            <a:srgbClr val="FFFF00">
              <a:alpha val="69800"/>
            </a:srgbClr>
          </a:solidFill>
          <a:ln cap="flat" cmpd="sng" w="25400">
            <a:solidFill>
              <a:srgbClr val="FFFF00"/>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SG" sz="1000">
                <a:solidFill>
                  <a:schemeClr val="lt1"/>
                </a:solidFill>
                <a:latin typeface="Exo"/>
                <a:ea typeface="Exo"/>
                <a:cs typeface="Exo"/>
                <a:sym typeface="Exo"/>
              </a:rPr>
              <a:t>TRANSITION</a:t>
            </a:r>
            <a:endParaRPr/>
          </a:p>
        </p:txBody>
      </p:sp>
      <p:cxnSp>
        <p:nvCxnSpPr>
          <p:cNvPr id="258" name="Google Shape;258;p13"/>
          <p:cNvCxnSpPr/>
          <p:nvPr/>
        </p:nvCxnSpPr>
        <p:spPr>
          <a:xfrm flipH="1" rot="10800000">
            <a:off x="732328" y="961882"/>
            <a:ext cx="2983500" cy="1180800"/>
          </a:xfrm>
          <a:prstGeom prst="straightConnector1">
            <a:avLst/>
          </a:prstGeom>
          <a:noFill/>
          <a:ln cap="flat" cmpd="sng" w="12700">
            <a:solidFill>
              <a:schemeClr val="accent3"/>
            </a:solidFill>
            <a:prstDash val="solid"/>
            <a:round/>
            <a:headEnd len="sm" w="sm" type="none"/>
            <a:tailEnd len="sm" w="sm" type="none"/>
          </a:ln>
        </p:spPr>
      </p:cxnSp>
      <p:sp>
        <p:nvSpPr>
          <p:cNvPr id="259" name="Google Shape;259;p13"/>
          <p:cNvSpPr/>
          <p:nvPr/>
        </p:nvSpPr>
        <p:spPr>
          <a:xfrm rot="4099521">
            <a:off x="2870349" y="2716242"/>
            <a:ext cx="176262" cy="176652"/>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000">
              <a:solidFill>
                <a:schemeClr val="lt1"/>
              </a:solidFill>
              <a:latin typeface="Exo"/>
              <a:ea typeface="Exo"/>
              <a:cs typeface="Exo"/>
              <a:sym typeface="Exo"/>
            </a:endParaRPr>
          </a:p>
        </p:txBody>
      </p:sp>
      <p:sp>
        <p:nvSpPr>
          <p:cNvPr id="260" name="Google Shape;260;p13"/>
          <p:cNvSpPr txBox="1"/>
          <p:nvPr/>
        </p:nvSpPr>
        <p:spPr>
          <a:xfrm rot="-1306949">
            <a:off x="2403457" y="2434232"/>
            <a:ext cx="843205" cy="3385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SG" sz="800">
                <a:solidFill>
                  <a:schemeClr val="lt1"/>
                </a:solidFill>
                <a:highlight>
                  <a:srgbClr val="F5A21A"/>
                </a:highlight>
                <a:latin typeface="Proxima Nova"/>
                <a:ea typeface="Proxima Nova"/>
                <a:cs typeface="Proxima Nova"/>
                <a:sym typeface="Proxima Nova"/>
              </a:rPr>
              <a:t>TRANSITION CHECK IN</a:t>
            </a:r>
            <a:endParaRPr/>
          </a:p>
        </p:txBody>
      </p:sp>
      <p:cxnSp>
        <p:nvCxnSpPr>
          <p:cNvPr id="261" name="Google Shape;261;p13"/>
          <p:cNvCxnSpPr/>
          <p:nvPr/>
        </p:nvCxnSpPr>
        <p:spPr>
          <a:xfrm>
            <a:off x="732328" y="2142682"/>
            <a:ext cx="495600" cy="1267500"/>
          </a:xfrm>
          <a:prstGeom prst="straightConnector1">
            <a:avLst/>
          </a:prstGeom>
          <a:noFill/>
          <a:ln cap="flat" cmpd="sng" w="12700">
            <a:solidFill>
              <a:schemeClr val="accent3"/>
            </a:solidFill>
            <a:prstDash val="solid"/>
            <a:round/>
            <a:headEnd len="sm" w="sm" type="none"/>
            <a:tailEnd len="sm" w="sm" type="none"/>
          </a:ln>
        </p:spPr>
      </p:cxnSp>
      <p:cxnSp>
        <p:nvCxnSpPr>
          <p:cNvPr id="262" name="Google Shape;262;p13"/>
          <p:cNvCxnSpPr/>
          <p:nvPr/>
        </p:nvCxnSpPr>
        <p:spPr>
          <a:xfrm flipH="1" rot="10800000">
            <a:off x="455839" y="4304652"/>
            <a:ext cx="3063000" cy="1188600"/>
          </a:xfrm>
          <a:prstGeom prst="straightConnector1">
            <a:avLst/>
          </a:prstGeom>
          <a:noFill/>
          <a:ln cap="flat" cmpd="sng" w="12700">
            <a:solidFill>
              <a:schemeClr val="accent3"/>
            </a:solidFill>
            <a:prstDash val="solid"/>
            <a:round/>
            <a:headEnd len="sm" w="sm" type="none"/>
            <a:tailEnd len="sm" w="sm" type="none"/>
          </a:ln>
        </p:spPr>
      </p:cxnSp>
      <p:pic>
        <p:nvPicPr>
          <p:cNvPr descr="Icon&#10;&#10;Description automatically generated" id="263" name="Google Shape;263;p13"/>
          <p:cNvPicPr preferRelativeResize="0"/>
          <p:nvPr/>
        </p:nvPicPr>
        <p:blipFill rotWithShape="1">
          <a:blip r:embed="rId10">
            <a:alphaModFix/>
          </a:blip>
          <a:srcRect b="0" l="0" r="0" t="0"/>
          <a:stretch/>
        </p:blipFill>
        <p:spPr>
          <a:xfrm>
            <a:off x="880953" y="2123791"/>
            <a:ext cx="289565" cy="288000"/>
          </a:xfrm>
          <a:prstGeom prst="rect">
            <a:avLst/>
          </a:prstGeom>
          <a:noFill/>
          <a:ln>
            <a:noFill/>
          </a:ln>
        </p:spPr>
      </p:pic>
      <p:cxnSp>
        <p:nvCxnSpPr>
          <p:cNvPr id="264" name="Google Shape;264;p13"/>
          <p:cNvCxnSpPr/>
          <p:nvPr/>
        </p:nvCxnSpPr>
        <p:spPr>
          <a:xfrm flipH="1" rot="10800000">
            <a:off x="1776668" y="4511144"/>
            <a:ext cx="777900" cy="302400"/>
          </a:xfrm>
          <a:prstGeom prst="straightConnector1">
            <a:avLst/>
          </a:prstGeom>
          <a:noFill/>
          <a:ln cap="flat" cmpd="sng" w="12700">
            <a:solidFill>
              <a:schemeClr val="accent3"/>
            </a:solidFill>
            <a:prstDash val="solid"/>
            <a:round/>
            <a:headEnd len="sm" w="sm" type="none"/>
            <a:tailEnd len="sm" w="sm" type="none"/>
          </a:ln>
        </p:spPr>
      </p:cxnSp>
      <p:pic>
        <p:nvPicPr>
          <p:cNvPr descr="Image result for water droplet icon" id="265" name="Google Shape;265;p13"/>
          <p:cNvPicPr preferRelativeResize="0"/>
          <p:nvPr/>
        </p:nvPicPr>
        <p:blipFill rotWithShape="1">
          <a:blip r:embed="rId11">
            <a:alphaModFix/>
          </a:blip>
          <a:srcRect b="0" l="0" r="0" t="0"/>
          <a:stretch/>
        </p:blipFill>
        <p:spPr>
          <a:xfrm flipH="1">
            <a:off x="980168" y="7103325"/>
            <a:ext cx="147467" cy="227820"/>
          </a:xfrm>
          <a:prstGeom prst="rect">
            <a:avLst/>
          </a:prstGeom>
          <a:noFill/>
          <a:ln>
            <a:noFill/>
          </a:ln>
        </p:spPr>
      </p:pic>
      <p:pic>
        <p:nvPicPr>
          <p:cNvPr descr="Image result for water droplet icon" id="266" name="Google Shape;266;p13"/>
          <p:cNvPicPr preferRelativeResize="0"/>
          <p:nvPr/>
        </p:nvPicPr>
        <p:blipFill rotWithShape="1">
          <a:blip r:embed="rId11">
            <a:alphaModFix/>
          </a:blip>
          <a:srcRect b="0" l="0" r="0" t="0"/>
          <a:stretch/>
        </p:blipFill>
        <p:spPr>
          <a:xfrm flipH="1">
            <a:off x="3287448" y="3720723"/>
            <a:ext cx="147467" cy="227820"/>
          </a:xfrm>
          <a:prstGeom prst="rect">
            <a:avLst/>
          </a:prstGeom>
          <a:noFill/>
          <a:ln>
            <a:noFill/>
          </a:ln>
        </p:spPr>
      </p:pic>
      <p:pic>
        <p:nvPicPr>
          <p:cNvPr descr="A picture containing clipart&#10;&#10;Description automatically generated" id="267" name="Google Shape;267;p13"/>
          <p:cNvPicPr preferRelativeResize="0"/>
          <p:nvPr/>
        </p:nvPicPr>
        <p:blipFill rotWithShape="1">
          <a:blip r:embed="rId12">
            <a:alphaModFix/>
          </a:blip>
          <a:srcRect b="0" l="0" r="0" t="0"/>
          <a:stretch/>
        </p:blipFill>
        <p:spPr>
          <a:xfrm>
            <a:off x="1374261" y="7994753"/>
            <a:ext cx="451803" cy="271082"/>
          </a:xfrm>
          <a:prstGeom prst="rect">
            <a:avLst/>
          </a:prstGeom>
          <a:noFill/>
          <a:ln>
            <a:noFill/>
          </a:ln>
        </p:spPr>
      </p:pic>
      <p:pic>
        <p:nvPicPr>
          <p:cNvPr descr="A picture containing text, clipart&#10;&#10;Description automatically generated" id="268" name="Google Shape;268;p13"/>
          <p:cNvPicPr preferRelativeResize="0"/>
          <p:nvPr/>
        </p:nvPicPr>
        <p:blipFill rotWithShape="1">
          <a:blip r:embed="rId13">
            <a:alphaModFix/>
          </a:blip>
          <a:srcRect b="0" l="0" r="0" t="0"/>
          <a:stretch/>
        </p:blipFill>
        <p:spPr>
          <a:xfrm flipH="1" rot="4086414">
            <a:off x="5385820" y="1706589"/>
            <a:ext cx="377308" cy="332565"/>
          </a:xfrm>
          <a:prstGeom prst="rect">
            <a:avLst/>
          </a:prstGeom>
          <a:noFill/>
          <a:ln>
            <a:noFill/>
          </a:ln>
        </p:spPr>
      </p:pic>
      <p:pic>
        <p:nvPicPr>
          <p:cNvPr descr="A light in the dark&#10;&#10;Description automatically generated with low confidence" id="269" name="Google Shape;269;p13"/>
          <p:cNvPicPr preferRelativeResize="0"/>
          <p:nvPr/>
        </p:nvPicPr>
        <p:blipFill rotWithShape="1">
          <a:blip r:embed="rId14">
            <a:alphaModFix/>
          </a:blip>
          <a:srcRect b="0" l="0" r="0" t="0"/>
          <a:stretch/>
        </p:blipFill>
        <p:spPr>
          <a:xfrm flipH="1">
            <a:off x="185973" y="5086589"/>
            <a:ext cx="366897" cy="483699"/>
          </a:xfrm>
          <a:prstGeom prst="rect">
            <a:avLst/>
          </a:prstGeom>
          <a:noFill/>
          <a:ln>
            <a:noFill/>
          </a:ln>
        </p:spPr>
      </p:pic>
      <p:grpSp>
        <p:nvGrpSpPr>
          <p:cNvPr id="270" name="Google Shape;270;p13"/>
          <p:cNvGrpSpPr/>
          <p:nvPr/>
        </p:nvGrpSpPr>
        <p:grpSpPr>
          <a:xfrm>
            <a:off x="3586467" y="7116476"/>
            <a:ext cx="522900" cy="2748370"/>
            <a:chOff x="3314067" y="7298576"/>
            <a:chExt cx="522900" cy="2747546"/>
          </a:xfrm>
        </p:grpSpPr>
        <p:sp>
          <p:nvSpPr>
            <p:cNvPr id="271" name="Google Shape;271;p13"/>
            <p:cNvSpPr/>
            <p:nvPr/>
          </p:nvSpPr>
          <p:spPr>
            <a:xfrm>
              <a:off x="3314067" y="7298576"/>
              <a:ext cx="522900" cy="146700"/>
            </a:xfrm>
            <a:prstGeom prst="rect">
              <a:avLst/>
            </a:prstGeom>
            <a:solidFill>
              <a:srgbClr val="F5A21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SG" sz="800">
                  <a:solidFill>
                    <a:schemeClr val="lt1"/>
                  </a:solidFill>
                  <a:latin typeface="Proxima Nova"/>
                  <a:ea typeface="Proxima Nova"/>
                  <a:cs typeface="Proxima Nova"/>
                  <a:sym typeface="Proxima Nova"/>
                </a:rPr>
                <a:t>FINISH</a:t>
              </a:r>
              <a:endParaRPr/>
            </a:p>
          </p:txBody>
        </p:sp>
        <p:pic>
          <p:nvPicPr>
            <p:cNvPr descr="Icon&#10;&#10;Description automatically generated" id="272" name="Google Shape;272;p13"/>
            <p:cNvPicPr preferRelativeResize="0"/>
            <p:nvPr/>
          </p:nvPicPr>
          <p:blipFill rotWithShape="1">
            <a:blip r:embed="rId15">
              <a:alphaModFix/>
            </a:blip>
            <a:srcRect b="0" l="0" r="0" t="0"/>
            <a:stretch/>
          </p:blipFill>
          <p:spPr>
            <a:xfrm>
              <a:off x="3455288" y="7559705"/>
              <a:ext cx="216000" cy="216000"/>
            </a:xfrm>
            <a:prstGeom prst="rect">
              <a:avLst/>
            </a:prstGeom>
            <a:noFill/>
            <a:ln>
              <a:noFill/>
            </a:ln>
          </p:spPr>
        </p:pic>
        <p:pic>
          <p:nvPicPr>
            <p:cNvPr descr="A picture containing text, clock&#10;&#10;Description automatically generated" id="273" name="Google Shape;273;p13"/>
            <p:cNvPicPr preferRelativeResize="0"/>
            <p:nvPr/>
          </p:nvPicPr>
          <p:blipFill rotWithShape="1">
            <a:blip r:embed="rId16">
              <a:alphaModFix/>
            </a:blip>
            <a:srcRect b="0" l="0" r="0" t="0"/>
            <a:stretch/>
          </p:blipFill>
          <p:spPr>
            <a:xfrm>
              <a:off x="3454896" y="7852734"/>
              <a:ext cx="216000" cy="216000"/>
            </a:xfrm>
            <a:prstGeom prst="rect">
              <a:avLst/>
            </a:prstGeom>
            <a:noFill/>
            <a:ln>
              <a:noFill/>
            </a:ln>
          </p:spPr>
        </p:pic>
        <p:pic>
          <p:nvPicPr>
            <p:cNvPr descr="Logo, icon&#10;&#10;Description automatically generated" id="274" name="Google Shape;274;p13"/>
            <p:cNvPicPr preferRelativeResize="0"/>
            <p:nvPr/>
          </p:nvPicPr>
          <p:blipFill rotWithShape="1">
            <a:blip r:embed="rId17">
              <a:alphaModFix/>
            </a:blip>
            <a:srcRect b="0" l="0" r="0" t="0"/>
            <a:stretch/>
          </p:blipFill>
          <p:spPr>
            <a:xfrm>
              <a:off x="3453633" y="8126386"/>
              <a:ext cx="216000" cy="216000"/>
            </a:xfrm>
            <a:prstGeom prst="rect">
              <a:avLst/>
            </a:prstGeom>
            <a:noFill/>
            <a:ln>
              <a:noFill/>
            </a:ln>
          </p:spPr>
        </p:pic>
        <p:pic>
          <p:nvPicPr>
            <p:cNvPr descr="Icon&#10;&#10;Description automatically generated" id="275" name="Google Shape;275;p13"/>
            <p:cNvPicPr preferRelativeResize="0"/>
            <p:nvPr/>
          </p:nvPicPr>
          <p:blipFill rotWithShape="1">
            <a:blip r:embed="rId18">
              <a:alphaModFix/>
            </a:blip>
            <a:srcRect b="0" l="0" r="0" t="0"/>
            <a:stretch/>
          </p:blipFill>
          <p:spPr>
            <a:xfrm>
              <a:off x="3453633" y="8403911"/>
              <a:ext cx="216000" cy="214832"/>
            </a:xfrm>
            <a:prstGeom prst="rect">
              <a:avLst/>
            </a:prstGeom>
            <a:noFill/>
            <a:ln>
              <a:noFill/>
            </a:ln>
          </p:spPr>
        </p:pic>
        <p:pic>
          <p:nvPicPr>
            <p:cNvPr descr="Logo, icon&#10;&#10;Description automatically generated" id="276" name="Google Shape;276;p13"/>
            <p:cNvPicPr preferRelativeResize="0"/>
            <p:nvPr/>
          </p:nvPicPr>
          <p:blipFill rotWithShape="1">
            <a:blip r:embed="rId19">
              <a:alphaModFix/>
            </a:blip>
            <a:srcRect b="0" l="0" r="0" t="0"/>
            <a:stretch/>
          </p:blipFill>
          <p:spPr>
            <a:xfrm>
              <a:off x="3453633" y="9264506"/>
              <a:ext cx="216000" cy="214832"/>
            </a:xfrm>
            <a:prstGeom prst="rect">
              <a:avLst/>
            </a:prstGeom>
            <a:noFill/>
            <a:ln>
              <a:noFill/>
            </a:ln>
          </p:spPr>
        </p:pic>
        <p:pic>
          <p:nvPicPr>
            <p:cNvPr descr="Icon&#10;&#10;Description automatically generated" id="277" name="Google Shape;277;p13"/>
            <p:cNvPicPr preferRelativeResize="0"/>
            <p:nvPr/>
          </p:nvPicPr>
          <p:blipFill rotWithShape="1">
            <a:blip r:embed="rId20">
              <a:alphaModFix/>
            </a:blip>
            <a:srcRect b="0" l="0" r="0" t="0"/>
            <a:stretch/>
          </p:blipFill>
          <p:spPr>
            <a:xfrm>
              <a:off x="3452502" y="9542897"/>
              <a:ext cx="216000" cy="215417"/>
            </a:xfrm>
            <a:prstGeom prst="rect">
              <a:avLst/>
            </a:prstGeom>
            <a:noFill/>
            <a:ln>
              <a:noFill/>
            </a:ln>
          </p:spPr>
        </p:pic>
        <p:pic>
          <p:nvPicPr>
            <p:cNvPr descr="Image result for water droplet icon" id="278" name="Google Shape;278;p13"/>
            <p:cNvPicPr preferRelativeResize="0"/>
            <p:nvPr/>
          </p:nvPicPr>
          <p:blipFill rotWithShape="1">
            <a:blip r:embed="rId21">
              <a:alphaModFix/>
            </a:blip>
            <a:srcRect b="0" l="0" r="0" t="0"/>
            <a:stretch/>
          </p:blipFill>
          <p:spPr>
            <a:xfrm flipH="1">
              <a:off x="3492246" y="9835226"/>
              <a:ext cx="136512" cy="210896"/>
            </a:xfrm>
            <a:prstGeom prst="rect">
              <a:avLst/>
            </a:prstGeom>
            <a:noFill/>
            <a:ln>
              <a:noFill/>
            </a:ln>
          </p:spPr>
        </p:pic>
      </p:grpSp>
      <p:sp>
        <p:nvSpPr>
          <p:cNvPr id="279" name="Google Shape;279;p13"/>
          <p:cNvSpPr/>
          <p:nvPr/>
        </p:nvSpPr>
        <p:spPr>
          <a:xfrm rot="4099521">
            <a:off x="4124436" y="3510611"/>
            <a:ext cx="176262" cy="176652"/>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000">
              <a:solidFill>
                <a:schemeClr val="lt1"/>
              </a:solidFill>
              <a:latin typeface="Exo"/>
              <a:ea typeface="Exo"/>
              <a:cs typeface="Exo"/>
              <a:sym typeface="Exo"/>
            </a:endParaRPr>
          </a:p>
        </p:txBody>
      </p:sp>
      <p:sp>
        <p:nvSpPr>
          <p:cNvPr id="280" name="Google Shape;280;p13"/>
          <p:cNvSpPr txBox="1"/>
          <p:nvPr/>
        </p:nvSpPr>
        <p:spPr>
          <a:xfrm rot="-1306582">
            <a:off x="3750495" y="3271311"/>
            <a:ext cx="764991" cy="3385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SG" sz="800">
                <a:solidFill>
                  <a:schemeClr val="lt1"/>
                </a:solidFill>
                <a:highlight>
                  <a:srgbClr val="F5A21A"/>
                </a:highlight>
                <a:latin typeface="Proxima Nova"/>
                <a:ea typeface="Proxima Nova"/>
                <a:cs typeface="Proxima Nova"/>
                <a:sym typeface="Proxima Nova"/>
              </a:rPr>
              <a:t>RELAY HOLDING</a:t>
            </a:r>
            <a:endParaRPr/>
          </a:p>
        </p:txBody>
      </p:sp>
      <p:cxnSp>
        <p:nvCxnSpPr>
          <p:cNvPr id="281" name="Google Shape;281;p13"/>
          <p:cNvCxnSpPr/>
          <p:nvPr/>
        </p:nvCxnSpPr>
        <p:spPr>
          <a:xfrm rot="10800000">
            <a:off x="3811334" y="2500741"/>
            <a:ext cx="918000" cy="1143000"/>
          </a:xfrm>
          <a:prstGeom prst="straightConnector1">
            <a:avLst/>
          </a:prstGeom>
          <a:noFill/>
          <a:ln cap="flat" cmpd="sng" w="12700">
            <a:solidFill>
              <a:srgbClr val="F5A21A"/>
            </a:solidFill>
            <a:prstDash val="dot"/>
            <a:round/>
            <a:headEnd len="med" w="med" type="triangle"/>
            <a:tailEnd len="sm" w="sm" type="none"/>
          </a:ln>
        </p:spPr>
      </p:cxnSp>
      <p:sp>
        <p:nvSpPr>
          <p:cNvPr id="282" name="Google Shape;282;p13"/>
          <p:cNvSpPr txBox="1"/>
          <p:nvPr/>
        </p:nvSpPr>
        <p:spPr>
          <a:xfrm rot="3101985">
            <a:off x="3853192" y="2915839"/>
            <a:ext cx="985507" cy="2155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SG" sz="800">
                <a:solidFill>
                  <a:schemeClr val="lt1"/>
                </a:solidFill>
                <a:highlight>
                  <a:srgbClr val="FCA100"/>
                </a:highlight>
                <a:latin typeface="Proxima Nova"/>
                <a:ea typeface="Proxima Nova"/>
                <a:cs typeface="Proxima Nova"/>
                <a:sym typeface="Proxima Nova"/>
              </a:rPr>
              <a:t>BIKE IN/OUT</a:t>
            </a:r>
            <a:endParaRPr/>
          </a:p>
        </p:txBody>
      </p:sp>
      <p:cxnSp>
        <p:nvCxnSpPr>
          <p:cNvPr id="283" name="Google Shape;283;p13"/>
          <p:cNvCxnSpPr/>
          <p:nvPr/>
        </p:nvCxnSpPr>
        <p:spPr>
          <a:xfrm flipH="1">
            <a:off x="1170575" y="6301671"/>
            <a:ext cx="204900" cy="1011900"/>
          </a:xfrm>
          <a:prstGeom prst="straightConnector1">
            <a:avLst/>
          </a:prstGeom>
          <a:noFill/>
          <a:ln cap="flat" cmpd="sng" w="19050">
            <a:solidFill>
              <a:srgbClr val="00B0F0"/>
            </a:solidFill>
            <a:prstDash val="dot"/>
            <a:round/>
            <a:headEnd len="med" w="med" type="triangle"/>
            <a:tailEnd len="sm" w="sm" type="none"/>
          </a:ln>
        </p:spPr>
      </p:cxnSp>
      <p:cxnSp>
        <p:nvCxnSpPr>
          <p:cNvPr id="284" name="Google Shape;284;p13"/>
          <p:cNvCxnSpPr/>
          <p:nvPr/>
        </p:nvCxnSpPr>
        <p:spPr>
          <a:xfrm flipH="1" rot="10800000">
            <a:off x="3701398" y="3333756"/>
            <a:ext cx="2258400" cy="896400"/>
          </a:xfrm>
          <a:prstGeom prst="straightConnector1">
            <a:avLst/>
          </a:prstGeom>
          <a:noFill/>
          <a:ln cap="flat" cmpd="sng" w="12700">
            <a:solidFill>
              <a:schemeClr val="accent3"/>
            </a:solidFill>
            <a:prstDash val="solid"/>
            <a:round/>
            <a:headEnd len="sm" w="sm" type="none"/>
            <a:tailEnd len="sm" w="sm" type="none"/>
          </a:ln>
        </p:spPr>
      </p:cxnSp>
      <p:cxnSp>
        <p:nvCxnSpPr>
          <p:cNvPr id="285" name="Google Shape;285;p13"/>
          <p:cNvCxnSpPr/>
          <p:nvPr/>
        </p:nvCxnSpPr>
        <p:spPr>
          <a:xfrm flipH="1">
            <a:off x="1367072" y="5308682"/>
            <a:ext cx="1591500" cy="1072500"/>
          </a:xfrm>
          <a:prstGeom prst="straightConnector1">
            <a:avLst/>
          </a:prstGeom>
          <a:noFill/>
          <a:ln cap="flat" cmpd="sng" w="19050">
            <a:solidFill>
              <a:srgbClr val="00B0F0"/>
            </a:solidFill>
            <a:prstDash val="dot"/>
            <a:round/>
            <a:headEnd len="med" w="med" type="triangle"/>
            <a:tailEnd len="sm" w="sm" type="none"/>
          </a:ln>
        </p:spPr>
      </p:cxnSp>
      <p:cxnSp>
        <p:nvCxnSpPr>
          <p:cNvPr id="286" name="Google Shape;286;p13"/>
          <p:cNvCxnSpPr/>
          <p:nvPr/>
        </p:nvCxnSpPr>
        <p:spPr>
          <a:xfrm flipH="1">
            <a:off x="2893156" y="4968744"/>
            <a:ext cx="1008000" cy="378300"/>
          </a:xfrm>
          <a:prstGeom prst="straightConnector1">
            <a:avLst/>
          </a:prstGeom>
          <a:noFill/>
          <a:ln cap="flat" cmpd="sng" w="19050">
            <a:solidFill>
              <a:srgbClr val="00B0F0"/>
            </a:solidFill>
            <a:prstDash val="dot"/>
            <a:round/>
            <a:headEnd len="med" w="med" type="triangle"/>
            <a:tailEnd len="sm" w="sm" type="none"/>
          </a:ln>
        </p:spPr>
      </p:cxnSp>
      <p:cxnSp>
        <p:nvCxnSpPr>
          <p:cNvPr id="287" name="Google Shape;287;p13"/>
          <p:cNvCxnSpPr/>
          <p:nvPr/>
        </p:nvCxnSpPr>
        <p:spPr>
          <a:xfrm>
            <a:off x="3488882" y="4022758"/>
            <a:ext cx="383100" cy="1006500"/>
          </a:xfrm>
          <a:prstGeom prst="straightConnector1">
            <a:avLst/>
          </a:prstGeom>
          <a:noFill/>
          <a:ln cap="flat" cmpd="sng" w="19050">
            <a:solidFill>
              <a:srgbClr val="00B0F0"/>
            </a:solidFill>
            <a:prstDash val="dot"/>
            <a:round/>
            <a:headEnd len="med" w="med" type="triangle"/>
            <a:tailEnd len="sm" w="sm" type="none"/>
          </a:ln>
        </p:spPr>
      </p:cxnSp>
      <p:sp>
        <p:nvSpPr>
          <p:cNvPr id="288" name="Google Shape;288;p13"/>
          <p:cNvSpPr/>
          <p:nvPr/>
        </p:nvSpPr>
        <p:spPr>
          <a:xfrm>
            <a:off x="3576505" y="6837447"/>
            <a:ext cx="511500" cy="146700"/>
          </a:xfrm>
          <a:prstGeom prst="rect">
            <a:avLst/>
          </a:prstGeom>
          <a:solidFill>
            <a:srgbClr val="F5A21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SG" sz="800">
                <a:solidFill>
                  <a:schemeClr val="lt1"/>
                </a:solidFill>
                <a:latin typeface="Proxima Nova"/>
                <a:ea typeface="Proxima Nova"/>
                <a:cs typeface="Proxima Nova"/>
                <a:sym typeface="Proxima Nova"/>
              </a:rPr>
              <a:t>START</a:t>
            </a:r>
            <a:endParaRPr/>
          </a:p>
        </p:txBody>
      </p:sp>
      <p:sp>
        <p:nvSpPr>
          <p:cNvPr id="289" name="Google Shape;289;p13"/>
          <p:cNvSpPr/>
          <p:nvPr/>
        </p:nvSpPr>
        <p:spPr>
          <a:xfrm>
            <a:off x="2388225" y="4046766"/>
            <a:ext cx="511800" cy="113700"/>
          </a:xfrm>
          <a:prstGeom prst="rect">
            <a:avLst/>
          </a:prstGeom>
          <a:solidFill>
            <a:srgbClr val="F5A21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SG" sz="800">
                <a:solidFill>
                  <a:schemeClr val="lt1"/>
                </a:solidFill>
                <a:latin typeface="Proxima Nova"/>
                <a:ea typeface="Proxima Nova"/>
                <a:cs typeface="Proxima Nova"/>
                <a:sym typeface="Proxima Nova"/>
              </a:rPr>
              <a:t>FINISH</a:t>
            </a:r>
            <a:endParaRPr/>
          </a:p>
        </p:txBody>
      </p:sp>
      <p:sp>
        <p:nvSpPr>
          <p:cNvPr id="290" name="Google Shape;290;p13"/>
          <p:cNvSpPr/>
          <p:nvPr/>
        </p:nvSpPr>
        <p:spPr>
          <a:xfrm rot="-688086">
            <a:off x="333867" y="7278558"/>
            <a:ext cx="511512" cy="146911"/>
          </a:xfrm>
          <a:prstGeom prst="rect">
            <a:avLst/>
          </a:prstGeom>
          <a:solidFill>
            <a:srgbClr val="F5A21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SG" sz="800">
                <a:solidFill>
                  <a:schemeClr val="lt1"/>
                </a:solidFill>
                <a:latin typeface="Proxima Nova"/>
                <a:ea typeface="Proxima Nova"/>
                <a:cs typeface="Proxima Nova"/>
                <a:sym typeface="Proxima Nova"/>
              </a:rPr>
              <a:t>START</a:t>
            </a:r>
            <a:endParaRPr/>
          </a:p>
        </p:txBody>
      </p:sp>
      <p:cxnSp>
        <p:nvCxnSpPr>
          <p:cNvPr id="291" name="Google Shape;291;p13"/>
          <p:cNvCxnSpPr/>
          <p:nvPr/>
        </p:nvCxnSpPr>
        <p:spPr>
          <a:xfrm flipH="1" rot="10800000">
            <a:off x="2742670" y="4203624"/>
            <a:ext cx="604800" cy="233100"/>
          </a:xfrm>
          <a:prstGeom prst="straightConnector1">
            <a:avLst/>
          </a:prstGeom>
          <a:noFill/>
          <a:ln cap="flat" cmpd="sng" w="12700">
            <a:solidFill>
              <a:schemeClr val="accent3"/>
            </a:solidFill>
            <a:prstDash val="solid"/>
            <a:round/>
            <a:headEnd len="sm" w="sm" type="none"/>
            <a:tailEnd len="sm" w="sm" type="none"/>
          </a:ln>
        </p:spPr>
      </p:cxnSp>
      <p:cxnSp>
        <p:nvCxnSpPr>
          <p:cNvPr id="292" name="Google Shape;292;p13"/>
          <p:cNvCxnSpPr/>
          <p:nvPr/>
        </p:nvCxnSpPr>
        <p:spPr>
          <a:xfrm flipH="1" rot="10800000">
            <a:off x="3631461" y="3711309"/>
            <a:ext cx="962100" cy="389400"/>
          </a:xfrm>
          <a:prstGeom prst="straightConnector1">
            <a:avLst/>
          </a:prstGeom>
          <a:noFill/>
          <a:ln cap="flat" cmpd="sng" w="12700">
            <a:solidFill>
              <a:schemeClr val="accent3"/>
            </a:solidFill>
            <a:prstDash val="solid"/>
            <a:round/>
            <a:headEnd len="sm" w="sm" type="none"/>
            <a:tailEnd len="sm" w="sm" type="none"/>
          </a:ln>
        </p:spPr>
      </p:cxnSp>
      <p:cxnSp>
        <p:nvCxnSpPr>
          <p:cNvPr id="293" name="Google Shape;293;p13"/>
          <p:cNvCxnSpPr/>
          <p:nvPr/>
        </p:nvCxnSpPr>
        <p:spPr>
          <a:xfrm rot="10800000">
            <a:off x="3361190" y="4046789"/>
            <a:ext cx="93900" cy="213300"/>
          </a:xfrm>
          <a:prstGeom prst="straightConnector1">
            <a:avLst/>
          </a:prstGeom>
          <a:noFill/>
          <a:ln cap="flat" cmpd="sng" w="19050">
            <a:solidFill>
              <a:srgbClr val="800080"/>
            </a:solidFill>
            <a:prstDash val="dot"/>
            <a:round/>
            <a:headEnd len="med" w="med" type="triangle"/>
            <a:tailEnd len="sm" w="sm" type="none"/>
          </a:ln>
        </p:spPr>
      </p:cxnSp>
      <p:cxnSp>
        <p:nvCxnSpPr>
          <p:cNvPr id="294" name="Google Shape;294;p13"/>
          <p:cNvCxnSpPr/>
          <p:nvPr/>
        </p:nvCxnSpPr>
        <p:spPr>
          <a:xfrm flipH="1" rot="10800000">
            <a:off x="3017437" y="4267807"/>
            <a:ext cx="439800" cy="182700"/>
          </a:xfrm>
          <a:prstGeom prst="straightConnector1">
            <a:avLst/>
          </a:prstGeom>
          <a:noFill/>
          <a:ln cap="flat" cmpd="sng" w="19050">
            <a:solidFill>
              <a:srgbClr val="800080"/>
            </a:solidFill>
            <a:prstDash val="dot"/>
            <a:round/>
            <a:headEnd len="med" w="med" type="triangle"/>
            <a:tailEnd len="sm" w="sm" type="none"/>
          </a:ln>
        </p:spPr>
      </p:cxnSp>
      <p:cxnSp>
        <p:nvCxnSpPr>
          <p:cNvPr id="295" name="Google Shape;295;p13"/>
          <p:cNvCxnSpPr/>
          <p:nvPr/>
        </p:nvCxnSpPr>
        <p:spPr>
          <a:xfrm flipH="1">
            <a:off x="4763229" y="3232867"/>
            <a:ext cx="1155900" cy="441000"/>
          </a:xfrm>
          <a:prstGeom prst="straightConnector1">
            <a:avLst/>
          </a:prstGeom>
          <a:noFill/>
          <a:ln cap="flat" cmpd="sng" w="12700">
            <a:solidFill>
              <a:srgbClr val="F5A21A"/>
            </a:solidFill>
            <a:prstDash val="dot"/>
            <a:round/>
            <a:headEnd len="med" w="med" type="triangle"/>
            <a:tailEnd len="sm" w="sm" type="none"/>
          </a:ln>
        </p:spPr>
      </p:cxnSp>
      <p:cxnSp>
        <p:nvCxnSpPr>
          <p:cNvPr id="296" name="Google Shape;296;p13"/>
          <p:cNvCxnSpPr/>
          <p:nvPr/>
        </p:nvCxnSpPr>
        <p:spPr>
          <a:xfrm>
            <a:off x="5132812" y="1237633"/>
            <a:ext cx="758700" cy="1971600"/>
          </a:xfrm>
          <a:prstGeom prst="straightConnector1">
            <a:avLst/>
          </a:prstGeom>
          <a:noFill/>
          <a:ln cap="flat" cmpd="sng" w="12700">
            <a:solidFill>
              <a:srgbClr val="F5A21A"/>
            </a:solidFill>
            <a:prstDash val="dot"/>
            <a:round/>
            <a:headEnd len="med" w="med" type="triangle"/>
            <a:tailEnd len="sm" w="sm" type="none"/>
          </a:ln>
        </p:spPr>
      </p:cxnSp>
      <p:cxnSp>
        <p:nvCxnSpPr>
          <p:cNvPr id="297" name="Google Shape;297;p13"/>
          <p:cNvCxnSpPr/>
          <p:nvPr/>
        </p:nvCxnSpPr>
        <p:spPr>
          <a:xfrm flipH="1" rot="10800000">
            <a:off x="452373" y="4981322"/>
            <a:ext cx="1040400" cy="418800"/>
          </a:xfrm>
          <a:prstGeom prst="straightConnector1">
            <a:avLst/>
          </a:prstGeom>
          <a:noFill/>
          <a:ln cap="flat" cmpd="sng" w="19050">
            <a:solidFill>
              <a:srgbClr val="800080"/>
            </a:solidFill>
            <a:prstDash val="dot"/>
            <a:round/>
            <a:headEnd len="med" w="med" type="triangle"/>
            <a:tailEnd len="sm" w="sm" type="none"/>
          </a:ln>
        </p:spPr>
      </p:cxnSp>
      <p:sp>
        <p:nvSpPr>
          <p:cNvPr id="298" name="Google Shape;298;p13"/>
          <p:cNvSpPr txBox="1"/>
          <p:nvPr/>
        </p:nvSpPr>
        <p:spPr>
          <a:xfrm rot="-1306213">
            <a:off x="158209" y="4930268"/>
            <a:ext cx="1637165" cy="2154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SG" sz="800">
                <a:solidFill>
                  <a:schemeClr val="lt1"/>
                </a:solidFill>
                <a:highlight>
                  <a:srgbClr val="800080"/>
                </a:highlight>
                <a:latin typeface="Proxima Nova"/>
                <a:ea typeface="Proxima Nova"/>
                <a:cs typeface="Proxima Nova"/>
                <a:sym typeface="Proxima Nova"/>
              </a:rPr>
              <a:t>TOWARDS RUN ROUTE</a:t>
            </a:r>
            <a:endParaRPr/>
          </a:p>
        </p:txBody>
      </p:sp>
      <p:sp>
        <p:nvSpPr>
          <p:cNvPr id="299" name="Google Shape;299;p13"/>
          <p:cNvSpPr txBox="1"/>
          <p:nvPr/>
        </p:nvSpPr>
        <p:spPr>
          <a:xfrm rot="4230932">
            <a:off x="5143317" y="2456862"/>
            <a:ext cx="1201614" cy="21538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SG" sz="800">
                <a:solidFill>
                  <a:schemeClr val="lt1"/>
                </a:solidFill>
                <a:highlight>
                  <a:srgbClr val="CC0000"/>
                </a:highlight>
                <a:latin typeface="Calibri"/>
                <a:ea typeface="Calibri"/>
                <a:cs typeface="Calibri"/>
                <a:sym typeface="Calibri"/>
              </a:rPr>
              <a:t>TOWARDS BIKE ROUTE</a:t>
            </a:r>
            <a:endParaRPr>
              <a:highlight>
                <a:srgbClr val="CC0000"/>
              </a:highlight>
            </a:endParaRPr>
          </a:p>
        </p:txBody>
      </p:sp>
      <p:sp>
        <p:nvSpPr>
          <p:cNvPr id="300" name="Google Shape;300;p13"/>
          <p:cNvSpPr txBox="1"/>
          <p:nvPr/>
        </p:nvSpPr>
        <p:spPr>
          <a:xfrm rot="-1306213">
            <a:off x="2346817" y="4163212"/>
            <a:ext cx="1637165" cy="2154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SG" sz="800">
                <a:solidFill>
                  <a:schemeClr val="lt1"/>
                </a:solidFill>
                <a:highlight>
                  <a:srgbClr val="800080"/>
                </a:highlight>
                <a:latin typeface="Proxima Nova"/>
                <a:ea typeface="Proxima Nova"/>
                <a:cs typeface="Proxima Nova"/>
                <a:sym typeface="Proxima Nova"/>
              </a:rPr>
              <a:t>RUN OUT</a:t>
            </a:r>
            <a:endParaRPr/>
          </a:p>
        </p:txBody>
      </p:sp>
      <p:sp>
        <p:nvSpPr>
          <p:cNvPr id="301" name="Google Shape;301;p13"/>
          <p:cNvSpPr txBox="1"/>
          <p:nvPr/>
        </p:nvSpPr>
        <p:spPr>
          <a:xfrm rot="-1993448">
            <a:off x="1274341" y="5883393"/>
            <a:ext cx="1637113" cy="2154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SG" sz="800">
                <a:solidFill>
                  <a:schemeClr val="lt1"/>
                </a:solidFill>
                <a:highlight>
                  <a:srgbClr val="0B9DD6"/>
                </a:highlight>
                <a:latin typeface="Proxima Nova"/>
                <a:ea typeface="Proxima Nova"/>
                <a:cs typeface="Proxima Nova"/>
                <a:sym typeface="Proxima Nova"/>
              </a:rPr>
              <a:t>SWIM OUT</a:t>
            </a:r>
            <a:endParaRPr/>
          </a:p>
        </p:txBody>
      </p:sp>
      <p:sp>
        <p:nvSpPr>
          <p:cNvPr id="302" name="Google Shape;302;p13"/>
          <p:cNvSpPr txBox="1"/>
          <p:nvPr/>
        </p:nvSpPr>
        <p:spPr>
          <a:xfrm>
            <a:off x="257426" y="7991328"/>
            <a:ext cx="1637100" cy="215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SG" sz="800">
                <a:solidFill>
                  <a:schemeClr val="lt1"/>
                </a:solidFill>
                <a:highlight>
                  <a:srgbClr val="0B9DD6"/>
                </a:highlight>
                <a:latin typeface="Calibri"/>
                <a:ea typeface="Calibri"/>
                <a:cs typeface="Calibri"/>
                <a:sym typeface="Calibri"/>
              </a:rPr>
              <a:t>SWIM COURSE</a:t>
            </a:r>
            <a:endParaRPr/>
          </a:p>
        </p:txBody>
      </p:sp>
      <p:pic>
        <p:nvPicPr>
          <p:cNvPr id="303" name="Google Shape;303;p13"/>
          <p:cNvPicPr preferRelativeResize="0"/>
          <p:nvPr/>
        </p:nvPicPr>
        <p:blipFill rotWithShape="1">
          <a:blip r:embed="rId22">
            <a:alphaModFix/>
          </a:blip>
          <a:srcRect b="0" l="0" r="0" t="0"/>
          <a:stretch/>
        </p:blipFill>
        <p:spPr>
          <a:xfrm>
            <a:off x="1468761" y="2824534"/>
            <a:ext cx="288000" cy="288000"/>
          </a:xfrm>
          <a:prstGeom prst="rect">
            <a:avLst/>
          </a:prstGeom>
          <a:noFill/>
          <a:ln>
            <a:noFill/>
          </a:ln>
        </p:spPr>
      </p:pic>
      <p:pic>
        <p:nvPicPr>
          <p:cNvPr descr="Icon&#10;&#10;Description automatically generated" id="304" name="Google Shape;304;p13"/>
          <p:cNvPicPr preferRelativeResize="0"/>
          <p:nvPr/>
        </p:nvPicPr>
        <p:blipFill rotWithShape="1">
          <a:blip r:embed="rId4">
            <a:alphaModFix/>
          </a:blip>
          <a:srcRect b="0" l="0" r="0" t="0"/>
          <a:stretch/>
        </p:blipFill>
        <p:spPr>
          <a:xfrm>
            <a:off x="2630759" y="3218213"/>
            <a:ext cx="216000" cy="216000"/>
          </a:xfrm>
          <a:prstGeom prst="rect">
            <a:avLst/>
          </a:prstGeom>
          <a:noFill/>
          <a:ln>
            <a:noFill/>
          </a:ln>
        </p:spPr>
      </p:pic>
      <p:pic>
        <p:nvPicPr>
          <p:cNvPr descr="A picture containing text, clock&#10;&#10;Description automatically generated" id="305" name="Google Shape;305;p13"/>
          <p:cNvPicPr preferRelativeResize="0"/>
          <p:nvPr/>
        </p:nvPicPr>
        <p:blipFill rotWithShape="1">
          <a:blip r:embed="rId23">
            <a:alphaModFix/>
          </a:blip>
          <a:srcRect b="0" l="0" r="0" t="0"/>
          <a:stretch/>
        </p:blipFill>
        <p:spPr>
          <a:xfrm>
            <a:off x="2049420" y="1660696"/>
            <a:ext cx="291600" cy="291600"/>
          </a:xfrm>
          <a:prstGeom prst="rect">
            <a:avLst/>
          </a:prstGeom>
          <a:noFill/>
          <a:ln>
            <a:noFill/>
          </a:ln>
        </p:spPr>
      </p:pic>
      <p:pic>
        <p:nvPicPr>
          <p:cNvPr descr="Icon&#10;&#10;Description automatically generated" id="306" name="Google Shape;306;p13"/>
          <p:cNvPicPr preferRelativeResize="0"/>
          <p:nvPr/>
        </p:nvPicPr>
        <p:blipFill rotWithShape="1">
          <a:blip r:embed="rId5">
            <a:alphaModFix/>
          </a:blip>
          <a:srcRect b="0" l="0" r="0" t="0"/>
          <a:stretch/>
        </p:blipFill>
        <p:spPr>
          <a:xfrm>
            <a:off x="4945358" y="3122016"/>
            <a:ext cx="217174" cy="216000"/>
          </a:xfrm>
          <a:prstGeom prst="rect">
            <a:avLst/>
          </a:prstGeom>
          <a:noFill/>
          <a:ln>
            <a:noFill/>
          </a:ln>
        </p:spPr>
      </p:pic>
      <p:pic>
        <p:nvPicPr>
          <p:cNvPr descr="Icon&#10;&#10;Description automatically generated" id="307" name="Google Shape;307;p13"/>
          <p:cNvPicPr preferRelativeResize="0"/>
          <p:nvPr/>
        </p:nvPicPr>
        <p:blipFill rotWithShape="1">
          <a:blip r:embed="rId5">
            <a:alphaModFix/>
          </a:blip>
          <a:srcRect b="0" l="0" r="0" t="0"/>
          <a:stretch/>
        </p:blipFill>
        <p:spPr>
          <a:xfrm>
            <a:off x="1787822" y="2820407"/>
            <a:ext cx="289565" cy="288000"/>
          </a:xfrm>
          <a:prstGeom prst="rect">
            <a:avLst/>
          </a:prstGeom>
          <a:noFill/>
          <a:ln>
            <a:noFill/>
          </a:ln>
        </p:spPr>
      </p:pic>
      <p:pic>
        <p:nvPicPr>
          <p:cNvPr id="308" name="Google Shape;308;p13"/>
          <p:cNvPicPr preferRelativeResize="0"/>
          <p:nvPr/>
        </p:nvPicPr>
        <p:blipFill rotWithShape="1">
          <a:blip r:embed="rId22">
            <a:alphaModFix/>
          </a:blip>
          <a:srcRect b="0" l="0" r="0" t="0"/>
          <a:stretch/>
        </p:blipFill>
        <p:spPr>
          <a:xfrm>
            <a:off x="2077387" y="3960683"/>
            <a:ext cx="288000" cy="288000"/>
          </a:xfrm>
          <a:prstGeom prst="rect">
            <a:avLst/>
          </a:prstGeom>
          <a:noFill/>
          <a:ln>
            <a:noFill/>
          </a:ln>
        </p:spPr>
      </p:pic>
      <p:sp>
        <p:nvSpPr>
          <p:cNvPr id="309" name="Google Shape;309;p13"/>
          <p:cNvSpPr/>
          <p:nvPr/>
        </p:nvSpPr>
        <p:spPr>
          <a:xfrm>
            <a:off x="-95200" y="-241053"/>
            <a:ext cx="7019100" cy="880800"/>
          </a:xfrm>
          <a:prstGeom prst="rect">
            <a:avLst/>
          </a:prstGeom>
          <a:solidFill>
            <a:srgbClr val="821B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12">
              <a:solidFill>
                <a:schemeClr val="lt1"/>
              </a:solidFill>
              <a:latin typeface="Calibri"/>
              <a:ea typeface="Calibri"/>
              <a:cs typeface="Calibri"/>
              <a:sym typeface="Calibri"/>
            </a:endParaRPr>
          </a:p>
        </p:txBody>
      </p:sp>
      <p:pic>
        <p:nvPicPr>
          <p:cNvPr descr="A close-up of a logo&#10;&#10;Description automatically generated with low confidence" id="310" name="Google Shape;310;p13"/>
          <p:cNvPicPr preferRelativeResize="0"/>
          <p:nvPr/>
        </p:nvPicPr>
        <p:blipFill rotWithShape="1">
          <a:blip r:embed="rId24">
            <a:alphaModFix/>
          </a:blip>
          <a:srcRect b="0" l="0" r="0" t="0"/>
          <a:stretch/>
        </p:blipFill>
        <p:spPr>
          <a:xfrm>
            <a:off x="2334124" y="83256"/>
            <a:ext cx="2205646" cy="4504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pic>
        <p:nvPicPr>
          <p:cNvPr descr="A picture containing text, clipart&#10;&#10;Description automatically generated" id="316" name="Google Shape;316;p14"/>
          <p:cNvPicPr preferRelativeResize="0"/>
          <p:nvPr/>
        </p:nvPicPr>
        <p:blipFill rotWithShape="1">
          <a:blip r:embed="rId3">
            <a:alphaModFix/>
          </a:blip>
          <a:srcRect b="0" l="0" r="0" t="0"/>
          <a:stretch/>
        </p:blipFill>
        <p:spPr>
          <a:xfrm>
            <a:off x="5932269" y="480514"/>
            <a:ext cx="432048" cy="381219"/>
          </a:xfrm>
          <a:prstGeom prst="rect">
            <a:avLst/>
          </a:prstGeom>
          <a:noFill/>
          <a:ln>
            <a:noFill/>
          </a:ln>
        </p:spPr>
      </p:pic>
      <p:pic>
        <p:nvPicPr>
          <p:cNvPr descr="A light in the dark&#10;&#10;Description automatically generated with low confidence" id="317" name="Google Shape;317;p14"/>
          <p:cNvPicPr preferRelativeResize="0"/>
          <p:nvPr/>
        </p:nvPicPr>
        <p:blipFill rotWithShape="1">
          <a:blip r:embed="rId4">
            <a:alphaModFix/>
          </a:blip>
          <a:srcRect b="0" l="0" r="0" t="0"/>
          <a:stretch/>
        </p:blipFill>
        <p:spPr>
          <a:xfrm>
            <a:off x="6342625" y="411203"/>
            <a:ext cx="432048" cy="508292"/>
          </a:xfrm>
          <a:prstGeom prst="rect">
            <a:avLst/>
          </a:prstGeom>
          <a:noFill/>
          <a:ln>
            <a:noFill/>
          </a:ln>
        </p:spPr>
      </p:pic>
      <p:pic>
        <p:nvPicPr>
          <p:cNvPr descr="A picture containing clipart&#10;&#10;Description automatically generated" id="318" name="Google Shape;318;p14"/>
          <p:cNvPicPr preferRelativeResize="0"/>
          <p:nvPr/>
        </p:nvPicPr>
        <p:blipFill rotWithShape="1">
          <a:blip r:embed="rId5">
            <a:alphaModFix/>
          </a:blip>
          <a:srcRect b="0" l="0" r="0" t="0"/>
          <a:stretch/>
        </p:blipFill>
        <p:spPr>
          <a:xfrm>
            <a:off x="5521913" y="528534"/>
            <a:ext cx="456051" cy="273630"/>
          </a:xfrm>
          <a:prstGeom prst="rect">
            <a:avLst/>
          </a:prstGeom>
          <a:noFill/>
          <a:ln>
            <a:noFill/>
          </a:ln>
        </p:spPr>
      </p:pic>
      <p:pic>
        <p:nvPicPr>
          <p:cNvPr descr="A picture containing graphical user interface&#10;&#10;Description automatically generated" id="319" name="Google Shape;319;p14"/>
          <p:cNvPicPr preferRelativeResize="0"/>
          <p:nvPr/>
        </p:nvPicPr>
        <p:blipFill rotWithShape="1">
          <a:blip r:embed="rId6">
            <a:alphaModFix/>
          </a:blip>
          <a:srcRect b="9817" l="0" r="0" t="12750"/>
          <a:stretch/>
        </p:blipFill>
        <p:spPr>
          <a:xfrm>
            <a:off x="-98899" y="937933"/>
            <a:ext cx="7033100" cy="7261259"/>
          </a:xfrm>
          <a:prstGeom prst="rect">
            <a:avLst/>
          </a:prstGeom>
          <a:noFill/>
          <a:ln>
            <a:noFill/>
          </a:ln>
        </p:spPr>
      </p:pic>
      <p:pic>
        <p:nvPicPr>
          <p:cNvPr descr="A picture containing graphical user interface&#10;&#10;Description automatically generated" id="320" name="Google Shape;320;p14"/>
          <p:cNvPicPr preferRelativeResize="0"/>
          <p:nvPr/>
        </p:nvPicPr>
        <p:blipFill rotWithShape="1">
          <a:blip r:embed="rId6">
            <a:alphaModFix/>
          </a:blip>
          <a:srcRect b="-57" l="0" r="15808" t="90844"/>
          <a:stretch/>
        </p:blipFill>
        <p:spPr>
          <a:xfrm>
            <a:off x="-82759" y="-28307"/>
            <a:ext cx="7016960" cy="1024001"/>
          </a:xfrm>
          <a:prstGeom prst="rect">
            <a:avLst/>
          </a:prstGeom>
          <a:noFill/>
          <a:ln>
            <a:noFill/>
          </a:ln>
        </p:spPr>
      </p:pic>
      <p:sp>
        <p:nvSpPr>
          <p:cNvPr id="321" name="Google Shape;321;p14"/>
          <p:cNvSpPr/>
          <p:nvPr/>
        </p:nvSpPr>
        <p:spPr>
          <a:xfrm>
            <a:off x="2" y="604734"/>
            <a:ext cx="6237300" cy="2937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12">
              <a:solidFill>
                <a:schemeClr val="lt1"/>
              </a:solidFill>
              <a:latin typeface="Calibri"/>
              <a:ea typeface="Calibri"/>
              <a:cs typeface="Calibri"/>
              <a:sym typeface="Calibri"/>
            </a:endParaRPr>
          </a:p>
        </p:txBody>
      </p:sp>
      <p:pic>
        <p:nvPicPr>
          <p:cNvPr id="322" name="Google Shape;322;p14"/>
          <p:cNvPicPr preferRelativeResize="0"/>
          <p:nvPr/>
        </p:nvPicPr>
        <p:blipFill>
          <a:blip r:embed="rId7">
            <a:alphaModFix/>
          </a:blip>
          <a:stretch>
            <a:fillRect/>
          </a:stretch>
        </p:blipFill>
        <p:spPr>
          <a:xfrm rot="-96">
            <a:off x="5155777" y="152411"/>
            <a:ext cx="1626025" cy="65578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pic>
        <p:nvPicPr>
          <p:cNvPr descr="Diagram&#10;&#10;Description automatically generated with low confidence" id="327" name="Google Shape;327;p15"/>
          <p:cNvPicPr preferRelativeResize="0"/>
          <p:nvPr/>
        </p:nvPicPr>
        <p:blipFill rotWithShape="1">
          <a:blip r:embed="rId3">
            <a:alphaModFix/>
          </a:blip>
          <a:srcRect b="9875" l="0" r="0" t="12853"/>
          <a:stretch/>
        </p:blipFill>
        <p:spPr>
          <a:xfrm>
            <a:off x="-95200" y="856321"/>
            <a:ext cx="7029400" cy="7265030"/>
          </a:xfrm>
          <a:prstGeom prst="rect">
            <a:avLst/>
          </a:prstGeom>
          <a:noFill/>
          <a:ln>
            <a:noFill/>
          </a:ln>
        </p:spPr>
      </p:pic>
      <p:sp>
        <p:nvSpPr>
          <p:cNvPr id="328" name="Google Shape;328;p15"/>
          <p:cNvSpPr/>
          <p:nvPr/>
        </p:nvSpPr>
        <p:spPr>
          <a:xfrm>
            <a:off x="3865240" y="5169024"/>
            <a:ext cx="3069000" cy="29199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12">
              <a:solidFill>
                <a:schemeClr val="lt1"/>
              </a:solidFill>
              <a:latin typeface="Calibri"/>
              <a:ea typeface="Calibri"/>
              <a:cs typeface="Calibri"/>
              <a:sym typeface="Calibri"/>
            </a:endParaRPr>
          </a:p>
        </p:txBody>
      </p:sp>
      <p:sp>
        <p:nvSpPr>
          <p:cNvPr id="329" name="Google Shape;329;p15"/>
          <p:cNvSpPr/>
          <p:nvPr/>
        </p:nvSpPr>
        <p:spPr>
          <a:xfrm>
            <a:off x="3419500" y="7564167"/>
            <a:ext cx="1093800" cy="552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12">
              <a:solidFill>
                <a:schemeClr val="lt1"/>
              </a:solidFill>
              <a:latin typeface="Calibri"/>
              <a:ea typeface="Calibri"/>
              <a:cs typeface="Calibri"/>
              <a:sym typeface="Calibri"/>
            </a:endParaRPr>
          </a:p>
        </p:txBody>
      </p:sp>
      <p:pic>
        <p:nvPicPr>
          <p:cNvPr descr="Diagram&#10;&#10;Description automatically generated with low confidence" id="330" name="Google Shape;330;p15"/>
          <p:cNvPicPr preferRelativeResize="0"/>
          <p:nvPr/>
        </p:nvPicPr>
        <p:blipFill rotWithShape="1">
          <a:blip r:embed="rId3">
            <a:alphaModFix/>
          </a:blip>
          <a:srcRect b="533" l="0" r="31230" t="90382"/>
          <a:stretch/>
        </p:blipFill>
        <p:spPr>
          <a:xfrm>
            <a:off x="-95199" y="-105188"/>
            <a:ext cx="7029400" cy="1241763"/>
          </a:xfrm>
          <a:prstGeom prst="rect">
            <a:avLst/>
          </a:prstGeom>
          <a:noFill/>
          <a:ln>
            <a:noFill/>
          </a:ln>
        </p:spPr>
      </p:pic>
      <p:sp>
        <p:nvSpPr>
          <p:cNvPr id="331" name="Google Shape;331;p15"/>
          <p:cNvSpPr/>
          <p:nvPr/>
        </p:nvSpPr>
        <p:spPr>
          <a:xfrm>
            <a:off x="76200" y="704528"/>
            <a:ext cx="6237300" cy="3918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12">
              <a:solidFill>
                <a:schemeClr val="lt1"/>
              </a:solidFill>
              <a:latin typeface="Calibri"/>
              <a:ea typeface="Calibri"/>
              <a:cs typeface="Calibri"/>
              <a:sym typeface="Calibri"/>
            </a:endParaRPr>
          </a:p>
        </p:txBody>
      </p:sp>
      <p:pic>
        <p:nvPicPr>
          <p:cNvPr id="332" name="Google Shape;332;p15"/>
          <p:cNvPicPr preferRelativeResize="0"/>
          <p:nvPr/>
        </p:nvPicPr>
        <p:blipFill>
          <a:blip r:embed="rId4">
            <a:alphaModFix/>
          </a:blip>
          <a:stretch>
            <a:fillRect/>
          </a:stretch>
        </p:blipFill>
        <p:spPr>
          <a:xfrm rot="-96">
            <a:off x="5155777" y="152411"/>
            <a:ext cx="1626025" cy="65578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pic>
        <p:nvPicPr>
          <p:cNvPr descr="Diagram&#10;&#10;Description automatically generated" id="337" name="Google Shape;337;p16"/>
          <p:cNvPicPr preferRelativeResize="0"/>
          <p:nvPr/>
        </p:nvPicPr>
        <p:blipFill rotWithShape="1">
          <a:blip r:embed="rId3">
            <a:alphaModFix/>
          </a:blip>
          <a:srcRect b="10176" l="0" r="0" t="12988"/>
          <a:stretch/>
        </p:blipFill>
        <p:spPr>
          <a:xfrm>
            <a:off x="-95200" y="775962"/>
            <a:ext cx="7029400" cy="7201374"/>
          </a:xfrm>
          <a:prstGeom prst="rect">
            <a:avLst/>
          </a:prstGeom>
          <a:noFill/>
          <a:ln>
            <a:noFill/>
          </a:ln>
        </p:spPr>
      </p:pic>
      <p:sp>
        <p:nvSpPr>
          <p:cNvPr id="338" name="Google Shape;338;p16"/>
          <p:cNvSpPr txBox="1"/>
          <p:nvPr/>
        </p:nvSpPr>
        <p:spPr>
          <a:xfrm>
            <a:off x="76199" y="336740"/>
            <a:ext cx="6858000" cy="480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SG" sz="2520">
                <a:solidFill>
                  <a:srgbClr val="FFC000"/>
                </a:solidFill>
                <a:latin typeface="Exo Black"/>
                <a:ea typeface="Exo Black"/>
                <a:cs typeface="Exo Black"/>
                <a:sym typeface="Exo Black"/>
              </a:rPr>
              <a:t>BIKE ROUTE</a:t>
            </a:r>
            <a:endParaRPr/>
          </a:p>
        </p:txBody>
      </p:sp>
      <p:sp>
        <p:nvSpPr>
          <p:cNvPr id="339" name="Google Shape;339;p16"/>
          <p:cNvSpPr/>
          <p:nvPr/>
        </p:nvSpPr>
        <p:spPr>
          <a:xfrm>
            <a:off x="3505200" y="4953000"/>
            <a:ext cx="3429000" cy="3096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12">
              <a:solidFill>
                <a:schemeClr val="lt1"/>
              </a:solidFill>
              <a:latin typeface="Calibri"/>
              <a:ea typeface="Calibri"/>
              <a:cs typeface="Calibri"/>
              <a:sym typeface="Calibri"/>
            </a:endParaRPr>
          </a:p>
        </p:txBody>
      </p:sp>
      <p:sp>
        <p:nvSpPr>
          <p:cNvPr id="340" name="Google Shape;340;p16"/>
          <p:cNvSpPr/>
          <p:nvPr/>
        </p:nvSpPr>
        <p:spPr>
          <a:xfrm>
            <a:off x="3865240" y="5169024"/>
            <a:ext cx="3069000" cy="29199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12">
              <a:solidFill>
                <a:schemeClr val="lt1"/>
              </a:solidFill>
              <a:latin typeface="Calibri"/>
              <a:ea typeface="Calibri"/>
              <a:cs typeface="Calibri"/>
              <a:sym typeface="Calibri"/>
            </a:endParaRPr>
          </a:p>
        </p:txBody>
      </p:sp>
      <p:pic>
        <p:nvPicPr>
          <p:cNvPr descr="Diagram&#10;&#10;Description automatically generated" id="341" name="Google Shape;341;p16"/>
          <p:cNvPicPr preferRelativeResize="0"/>
          <p:nvPr/>
        </p:nvPicPr>
        <p:blipFill rotWithShape="1">
          <a:blip r:embed="rId3">
            <a:alphaModFix/>
          </a:blip>
          <a:srcRect b="279" l="0" r="33729" t="90501"/>
          <a:stretch/>
        </p:blipFill>
        <p:spPr>
          <a:xfrm>
            <a:off x="-95200" y="-95308"/>
            <a:ext cx="7029400" cy="1303891"/>
          </a:xfrm>
          <a:prstGeom prst="rect">
            <a:avLst/>
          </a:prstGeom>
          <a:noFill/>
          <a:ln>
            <a:noFill/>
          </a:ln>
        </p:spPr>
      </p:pic>
      <p:sp>
        <p:nvSpPr>
          <p:cNvPr id="342" name="Google Shape;342;p16"/>
          <p:cNvSpPr/>
          <p:nvPr/>
        </p:nvSpPr>
        <p:spPr>
          <a:xfrm>
            <a:off x="76200" y="776536"/>
            <a:ext cx="6237300" cy="3918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12">
              <a:solidFill>
                <a:schemeClr val="lt1"/>
              </a:solidFill>
              <a:latin typeface="Calibri"/>
              <a:ea typeface="Calibri"/>
              <a:cs typeface="Calibri"/>
              <a:sym typeface="Calibri"/>
            </a:endParaRPr>
          </a:p>
        </p:txBody>
      </p:sp>
      <p:pic>
        <p:nvPicPr>
          <p:cNvPr id="343" name="Google Shape;343;p16"/>
          <p:cNvPicPr preferRelativeResize="0"/>
          <p:nvPr/>
        </p:nvPicPr>
        <p:blipFill>
          <a:blip r:embed="rId4">
            <a:alphaModFix/>
          </a:blip>
          <a:stretch>
            <a:fillRect/>
          </a:stretch>
        </p:blipFill>
        <p:spPr>
          <a:xfrm rot="-96">
            <a:off x="5155777" y="152411"/>
            <a:ext cx="1626025" cy="65578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pic>
        <p:nvPicPr>
          <p:cNvPr id="348" name="Google Shape;348;p17"/>
          <p:cNvPicPr preferRelativeResize="0"/>
          <p:nvPr/>
        </p:nvPicPr>
        <p:blipFill>
          <a:blip r:embed="rId3">
            <a:alphaModFix/>
          </a:blip>
          <a:stretch>
            <a:fillRect/>
          </a:stretch>
        </p:blipFill>
        <p:spPr>
          <a:xfrm>
            <a:off x="0" y="1168314"/>
            <a:ext cx="6857999" cy="7040271"/>
          </a:xfrm>
          <a:prstGeom prst="rect">
            <a:avLst/>
          </a:prstGeom>
          <a:noFill/>
          <a:ln>
            <a:noFill/>
          </a:ln>
        </p:spPr>
      </p:pic>
      <p:sp>
        <p:nvSpPr>
          <p:cNvPr id="349" name="Google Shape;349;p17"/>
          <p:cNvSpPr txBox="1"/>
          <p:nvPr/>
        </p:nvSpPr>
        <p:spPr>
          <a:xfrm>
            <a:off x="76199" y="336740"/>
            <a:ext cx="6858000" cy="480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SG" sz="2520">
                <a:solidFill>
                  <a:srgbClr val="FFC000"/>
                </a:solidFill>
                <a:latin typeface="Exo Black"/>
                <a:ea typeface="Exo Black"/>
                <a:cs typeface="Exo Black"/>
                <a:sym typeface="Exo Black"/>
              </a:rPr>
              <a:t>BIKE ROUTE</a:t>
            </a:r>
            <a:endParaRPr/>
          </a:p>
        </p:txBody>
      </p:sp>
      <p:sp>
        <p:nvSpPr>
          <p:cNvPr id="350" name="Google Shape;350;p17"/>
          <p:cNvSpPr/>
          <p:nvPr/>
        </p:nvSpPr>
        <p:spPr>
          <a:xfrm>
            <a:off x="3865250" y="5453375"/>
            <a:ext cx="3069000" cy="2755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12">
              <a:solidFill>
                <a:schemeClr val="lt1"/>
              </a:solidFill>
              <a:latin typeface="Calibri"/>
              <a:ea typeface="Calibri"/>
              <a:cs typeface="Calibri"/>
              <a:sym typeface="Calibri"/>
            </a:endParaRPr>
          </a:p>
        </p:txBody>
      </p:sp>
      <p:sp>
        <p:nvSpPr>
          <p:cNvPr id="351" name="Google Shape;351;p17"/>
          <p:cNvSpPr/>
          <p:nvPr/>
        </p:nvSpPr>
        <p:spPr>
          <a:xfrm>
            <a:off x="4516425" y="5133025"/>
            <a:ext cx="2418000" cy="936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12">
              <a:solidFill>
                <a:schemeClr val="lt1"/>
              </a:solidFill>
              <a:latin typeface="Calibri"/>
              <a:ea typeface="Calibri"/>
              <a:cs typeface="Calibri"/>
              <a:sym typeface="Calibri"/>
            </a:endParaRPr>
          </a:p>
        </p:txBody>
      </p:sp>
      <p:pic>
        <p:nvPicPr>
          <p:cNvPr descr="Map&#10;&#10;Description automatically generated with low confidence" id="352" name="Google Shape;352;p17"/>
          <p:cNvPicPr preferRelativeResize="0"/>
          <p:nvPr/>
        </p:nvPicPr>
        <p:blipFill rotWithShape="1">
          <a:blip r:embed="rId4">
            <a:alphaModFix/>
          </a:blip>
          <a:srcRect b="474" l="0" r="33617" t="90407"/>
          <a:stretch/>
        </p:blipFill>
        <p:spPr>
          <a:xfrm>
            <a:off x="-39325" y="-95300"/>
            <a:ext cx="6973750" cy="1279461"/>
          </a:xfrm>
          <a:prstGeom prst="rect">
            <a:avLst/>
          </a:prstGeom>
          <a:noFill/>
          <a:ln>
            <a:noFill/>
          </a:ln>
        </p:spPr>
      </p:pic>
      <p:sp>
        <p:nvSpPr>
          <p:cNvPr id="353" name="Google Shape;353;p17"/>
          <p:cNvSpPr/>
          <p:nvPr/>
        </p:nvSpPr>
        <p:spPr>
          <a:xfrm>
            <a:off x="76200" y="776536"/>
            <a:ext cx="6237300" cy="3918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12">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18"/>
          <p:cNvSpPr/>
          <p:nvPr/>
        </p:nvSpPr>
        <p:spPr>
          <a:xfrm>
            <a:off x="73300" y="1124650"/>
            <a:ext cx="6692400" cy="7509600"/>
          </a:xfrm>
          <a:prstGeom prst="rect">
            <a:avLst/>
          </a:prstGeom>
          <a:solidFill>
            <a:schemeClr val="dk1">
              <a:alpha val="69803"/>
            </a:schemeClr>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en-SG" sz="2400">
                <a:solidFill>
                  <a:srgbClr val="FFC000"/>
                </a:solidFill>
                <a:latin typeface="Proxima Nova"/>
                <a:ea typeface="Proxima Nova"/>
                <a:cs typeface="Proxima Nova"/>
                <a:sym typeface="Proxima Nova"/>
              </a:rPr>
              <a:t> SWIM</a:t>
            </a:r>
            <a:endParaRPr/>
          </a:p>
          <a:p>
            <a:pPr indent="0" lvl="0" marL="0" marR="0" rtl="0" algn="just">
              <a:spcBef>
                <a:spcPts val="0"/>
              </a:spcBef>
              <a:spcAft>
                <a:spcPts val="0"/>
              </a:spcAft>
              <a:buNone/>
            </a:pPr>
            <a:r>
              <a:t/>
            </a:r>
            <a:endParaRPr b="1" sz="2400">
              <a:solidFill>
                <a:srgbClr val="FFC000"/>
              </a:solidFill>
              <a:latin typeface="Exo"/>
              <a:ea typeface="Exo"/>
              <a:cs typeface="Exo"/>
              <a:sym typeface="Exo"/>
            </a:endParaRPr>
          </a:p>
          <a:p>
            <a:pPr indent="-296197" lvl="0" marL="296197" marR="0" rtl="0" algn="just">
              <a:spcBef>
                <a:spcPts val="0"/>
              </a:spcBef>
              <a:spcAft>
                <a:spcPts val="0"/>
              </a:spcAft>
              <a:buClr>
                <a:schemeClr val="lt1"/>
              </a:buClr>
              <a:buSzPts val="1500"/>
              <a:buFont typeface="Calibri"/>
              <a:buAutoNum type="arabicPeriod"/>
            </a:pPr>
            <a:r>
              <a:rPr lang="en-SG" sz="1500">
                <a:solidFill>
                  <a:schemeClr val="lt1"/>
                </a:solidFill>
                <a:latin typeface="Proxima Nova"/>
                <a:ea typeface="Proxima Nova"/>
                <a:cs typeface="Proxima Nova"/>
                <a:sym typeface="Proxima Nova"/>
              </a:rPr>
              <a:t>All participants must wear the Swim Cap, Tattoos &amp; Wrist tags provided by the Organisers.</a:t>
            </a:r>
            <a:endParaRPr/>
          </a:p>
          <a:p>
            <a:pPr indent="-200946" lvl="0" marL="296197" marR="0" rtl="0" algn="just">
              <a:spcBef>
                <a:spcPts val="0"/>
              </a:spcBef>
              <a:spcAft>
                <a:spcPts val="0"/>
              </a:spcAft>
              <a:buClr>
                <a:schemeClr val="lt1"/>
              </a:buClr>
              <a:buSzPts val="1500"/>
              <a:buFont typeface="Calibri"/>
              <a:buNone/>
            </a:pPr>
            <a:r>
              <a:t/>
            </a:r>
            <a:endParaRPr sz="1500">
              <a:solidFill>
                <a:schemeClr val="lt1"/>
              </a:solidFill>
              <a:latin typeface="Proxima Nova"/>
              <a:ea typeface="Proxima Nova"/>
              <a:cs typeface="Proxima Nova"/>
              <a:sym typeface="Proxima Nova"/>
            </a:endParaRPr>
          </a:p>
          <a:p>
            <a:pPr indent="-296197" lvl="0" marL="296197" marR="0" rtl="0" algn="just">
              <a:spcBef>
                <a:spcPts val="0"/>
              </a:spcBef>
              <a:spcAft>
                <a:spcPts val="0"/>
              </a:spcAft>
              <a:buClr>
                <a:schemeClr val="lt1"/>
              </a:buClr>
              <a:buSzPts val="1500"/>
              <a:buFont typeface="Calibri"/>
              <a:buAutoNum type="arabicPeriod"/>
            </a:pPr>
            <a:r>
              <a:rPr lang="en-SG" sz="1500">
                <a:solidFill>
                  <a:schemeClr val="lt1"/>
                </a:solidFill>
                <a:latin typeface="Proxima Nova"/>
                <a:ea typeface="Proxima Nova"/>
                <a:cs typeface="Proxima Nova"/>
                <a:sym typeface="Proxima Nova"/>
              </a:rPr>
              <a:t>Swim goggles may be worn.</a:t>
            </a:r>
            <a:endParaRPr/>
          </a:p>
          <a:p>
            <a:pPr indent="-200946" lvl="0" marL="296197" marR="0" rtl="0" algn="just">
              <a:spcBef>
                <a:spcPts val="0"/>
              </a:spcBef>
              <a:spcAft>
                <a:spcPts val="0"/>
              </a:spcAft>
              <a:buClr>
                <a:schemeClr val="lt1"/>
              </a:buClr>
              <a:buSzPts val="1500"/>
              <a:buFont typeface="Calibri"/>
              <a:buNone/>
            </a:pPr>
            <a:r>
              <a:t/>
            </a:r>
            <a:endParaRPr sz="1500">
              <a:solidFill>
                <a:schemeClr val="lt1"/>
              </a:solidFill>
              <a:latin typeface="Proxima Nova"/>
              <a:ea typeface="Proxima Nova"/>
              <a:cs typeface="Proxima Nova"/>
              <a:sym typeface="Proxima Nova"/>
            </a:endParaRPr>
          </a:p>
          <a:p>
            <a:pPr indent="-296197" lvl="0" marL="296197" marR="0" rtl="0" algn="just">
              <a:spcBef>
                <a:spcPts val="0"/>
              </a:spcBef>
              <a:spcAft>
                <a:spcPts val="0"/>
              </a:spcAft>
              <a:buClr>
                <a:schemeClr val="lt1"/>
              </a:buClr>
              <a:buSzPts val="1500"/>
              <a:buFont typeface="Calibri"/>
              <a:buAutoNum type="arabicPeriod"/>
            </a:pPr>
            <a:r>
              <a:rPr lang="en-SG" sz="1500">
                <a:solidFill>
                  <a:schemeClr val="lt1"/>
                </a:solidFill>
                <a:latin typeface="Proxima Nova"/>
                <a:ea typeface="Proxima Nova"/>
                <a:cs typeface="Proxima Nova"/>
                <a:sym typeface="Proxima Nova"/>
              </a:rPr>
              <a:t>All swimmers must have their Bib numbers tattoos on their </a:t>
            </a:r>
            <a:r>
              <a:rPr b="1" lang="en-SG" sz="1500">
                <a:solidFill>
                  <a:schemeClr val="lt1"/>
                </a:solidFill>
                <a:latin typeface="Proxima Nova"/>
                <a:ea typeface="Proxima Nova"/>
                <a:cs typeface="Proxima Nova"/>
                <a:sym typeface="Proxima Nova"/>
              </a:rPr>
              <a:t>LEFT</a:t>
            </a:r>
            <a:r>
              <a:rPr lang="en-SG" sz="1500">
                <a:solidFill>
                  <a:schemeClr val="lt1"/>
                </a:solidFill>
                <a:latin typeface="Proxima Nova"/>
                <a:ea typeface="Proxima Nova"/>
                <a:cs typeface="Proxima Nova"/>
                <a:sym typeface="Proxima Nova"/>
              </a:rPr>
              <a:t> arms. </a:t>
            </a:r>
            <a:endParaRPr/>
          </a:p>
          <a:p>
            <a:pPr indent="-200946" lvl="0" marL="296197" marR="0" rtl="0" algn="just">
              <a:spcBef>
                <a:spcPts val="0"/>
              </a:spcBef>
              <a:spcAft>
                <a:spcPts val="0"/>
              </a:spcAft>
              <a:buClr>
                <a:schemeClr val="lt1"/>
              </a:buClr>
              <a:buSzPts val="1500"/>
              <a:buFont typeface="Calibri"/>
              <a:buNone/>
            </a:pPr>
            <a:r>
              <a:t/>
            </a:r>
            <a:endParaRPr sz="1500">
              <a:solidFill>
                <a:schemeClr val="lt1"/>
              </a:solidFill>
              <a:latin typeface="Proxima Nova"/>
              <a:ea typeface="Proxima Nova"/>
              <a:cs typeface="Proxima Nova"/>
              <a:sym typeface="Proxima Nova"/>
            </a:endParaRPr>
          </a:p>
          <a:p>
            <a:pPr indent="-296197" lvl="0" marL="296197" marR="0" rtl="0" algn="just">
              <a:spcBef>
                <a:spcPts val="0"/>
              </a:spcBef>
              <a:spcAft>
                <a:spcPts val="0"/>
              </a:spcAft>
              <a:buClr>
                <a:schemeClr val="lt1"/>
              </a:buClr>
              <a:buSzPts val="1500"/>
              <a:buFont typeface="Calibri"/>
              <a:buAutoNum type="arabicPeriod"/>
            </a:pPr>
            <a:r>
              <a:rPr lang="en-SG" sz="1500">
                <a:solidFill>
                  <a:schemeClr val="lt1"/>
                </a:solidFill>
                <a:latin typeface="Proxima Nova"/>
                <a:ea typeface="Proxima Nova"/>
                <a:cs typeface="Proxima Nova"/>
                <a:sym typeface="Proxima Nova"/>
              </a:rPr>
              <a:t>Fins, paddles, snorkels or any other swimming aids are not allowed.</a:t>
            </a:r>
            <a:endParaRPr/>
          </a:p>
          <a:p>
            <a:pPr indent="-200946" lvl="0" marL="296197" marR="0" rtl="0" algn="just">
              <a:spcBef>
                <a:spcPts val="0"/>
              </a:spcBef>
              <a:spcAft>
                <a:spcPts val="0"/>
              </a:spcAft>
              <a:buClr>
                <a:schemeClr val="lt1"/>
              </a:buClr>
              <a:buSzPts val="1500"/>
              <a:buFont typeface="Calibri"/>
              <a:buNone/>
            </a:pPr>
            <a:r>
              <a:t/>
            </a:r>
            <a:endParaRPr sz="1500">
              <a:solidFill>
                <a:schemeClr val="lt1"/>
              </a:solidFill>
              <a:latin typeface="Proxima Nova"/>
              <a:ea typeface="Proxima Nova"/>
              <a:cs typeface="Proxima Nova"/>
              <a:sym typeface="Proxima Nova"/>
            </a:endParaRPr>
          </a:p>
          <a:p>
            <a:pPr indent="-296197" lvl="0" marL="296197" marR="0" rtl="0" algn="just">
              <a:spcBef>
                <a:spcPts val="0"/>
              </a:spcBef>
              <a:spcAft>
                <a:spcPts val="0"/>
              </a:spcAft>
              <a:buClr>
                <a:schemeClr val="lt1"/>
              </a:buClr>
              <a:buSzPts val="1500"/>
              <a:buFont typeface="Calibri"/>
              <a:buAutoNum type="arabicPeriod"/>
            </a:pPr>
            <a:r>
              <a:rPr lang="en-SG" sz="1500">
                <a:solidFill>
                  <a:schemeClr val="lt1"/>
                </a:solidFill>
                <a:latin typeface="Proxima Nova"/>
                <a:ea typeface="Proxima Nova"/>
                <a:cs typeface="Proxima Nova"/>
                <a:sym typeface="Proxima Nova"/>
              </a:rPr>
              <a:t>Swim Buoys are allowed, but participants will be placed at the back of their wave. </a:t>
            </a:r>
            <a:endParaRPr/>
          </a:p>
          <a:p>
            <a:pPr indent="-200946" lvl="0" marL="296197" marR="0" rtl="0" algn="just">
              <a:spcBef>
                <a:spcPts val="0"/>
              </a:spcBef>
              <a:spcAft>
                <a:spcPts val="0"/>
              </a:spcAft>
              <a:buClr>
                <a:schemeClr val="lt1"/>
              </a:buClr>
              <a:buSzPts val="1500"/>
              <a:buFont typeface="Calibri"/>
              <a:buNone/>
            </a:pPr>
            <a:r>
              <a:t/>
            </a:r>
            <a:endParaRPr sz="1500">
              <a:solidFill>
                <a:schemeClr val="lt1"/>
              </a:solidFill>
              <a:latin typeface="Proxima Nova"/>
              <a:ea typeface="Proxima Nova"/>
              <a:cs typeface="Proxima Nova"/>
              <a:sym typeface="Proxima Nova"/>
            </a:endParaRPr>
          </a:p>
          <a:p>
            <a:pPr indent="-296197" lvl="0" marL="296197" marR="0" rtl="0" algn="just">
              <a:spcBef>
                <a:spcPts val="0"/>
              </a:spcBef>
              <a:spcAft>
                <a:spcPts val="0"/>
              </a:spcAft>
              <a:buClr>
                <a:schemeClr val="lt1"/>
              </a:buClr>
              <a:buSzPts val="1500"/>
              <a:buFont typeface="Calibri"/>
              <a:buAutoNum type="arabicPeriod"/>
            </a:pPr>
            <a:r>
              <a:rPr lang="en-SG" sz="1500">
                <a:solidFill>
                  <a:schemeClr val="lt1"/>
                </a:solidFill>
                <a:latin typeface="Proxima Nova"/>
                <a:ea typeface="Proxima Nova"/>
                <a:cs typeface="Proxima Nova"/>
                <a:sym typeface="Proxima Nova"/>
              </a:rPr>
              <a:t>Wet suits are not allowed. </a:t>
            </a:r>
            <a:endParaRPr/>
          </a:p>
          <a:p>
            <a:pPr indent="-200946" lvl="0" marL="296197" marR="0" rtl="0" algn="just">
              <a:spcBef>
                <a:spcPts val="0"/>
              </a:spcBef>
              <a:spcAft>
                <a:spcPts val="0"/>
              </a:spcAft>
              <a:buClr>
                <a:schemeClr val="lt1"/>
              </a:buClr>
              <a:buSzPts val="1500"/>
              <a:buFont typeface="Calibri"/>
              <a:buNone/>
            </a:pPr>
            <a:r>
              <a:t/>
            </a:r>
            <a:endParaRPr sz="1500">
              <a:solidFill>
                <a:schemeClr val="lt1"/>
              </a:solidFill>
              <a:latin typeface="Proxima Nova"/>
              <a:ea typeface="Proxima Nova"/>
              <a:cs typeface="Proxima Nova"/>
              <a:sym typeface="Proxima Nova"/>
            </a:endParaRPr>
          </a:p>
          <a:p>
            <a:pPr indent="-296197" lvl="0" marL="296197" marR="0" rtl="0" algn="just">
              <a:spcBef>
                <a:spcPts val="0"/>
              </a:spcBef>
              <a:spcAft>
                <a:spcPts val="0"/>
              </a:spcAft>
              <a:buClr>
                <a:schemeClr val="lt1"/>
              </a:buClr>
              <a:buSzPts val="1500"/>
              <a:buFont typeface="Calibri"/>
              <a:buAutoNum type="arabicPeriod"/>
            </a:pPr>
            <a:r>
              <a:rPr lang="en-SG" sz="1500">
                <a:solidFill>
                  <a:schemeClr val="lt1"/>
                </a:solidFill>
                <a:latin typeface="Proxima Nova"/>
                <a:ea typeface="Proxima Nova"/>
                <a:cs typeface="Proxima Nova"/>
                <a:sym typeface="Proxima Nova"/>
              </a:rPr>
              <a:t>Support crew are not allowed. Any assistance, other than medical aid received during the swim will result in immediate disqualification.</a:t>
            </a:r>
            <a:endParaRPr/>
          </a:p>
          <a:p>
            <a:pPr indent="-200946" lvl="0" marL="296197" marR="0" rtl="0" algn="just">
              <a:spcBef>
                <a:spcPts val="0"/>
              </a:spcBef>
              <a:spcAft>
                <a:spcPts val="0"/>
              </a:spcAft>
              <a:buClr>
                <a:schemeClr val="lt1"/>
              </a:buClr>
              <a:buSzPts val="1500"/>
              <a:buFont typeface="Calibri"/>
              <a:buNone/>
            </a:pPr>
            <a:r>
              <a:t/>
            </a:r>
            <a:endParaRPr sz="1500">
              <a:solidFill>
                <a:schemeClr val="lt1"/>
              </a:solidFill>
              <a:latin typeface="Proxima Nova"/>
              <a:ea typeface="Proxima Nova"/>
              <a:cs typeface="Proxima Nova"/>
              <a:sym typeface="Proxima Nova"/>
            </a:endParaRPr>
          </a:p>
          <a:p>
            <a:pPr indent="-296197" lvl="0" marL="296197" marR="0" rtl="0" algn="just">
              <a:spcBef>
                <a:spcPts val="0"/>
              </a:spcBef>
              <a:spcAft>
                <a:spcPts val="0"/>
              </a:spcAft>
              <a:buClr>
                <a:schemeClr val="lt1"/>
              </a:buClr>
              <a:buSzPts val="1500"/>
              <a:buFont typeface="Calibri"/>
              <a:buAutoNum type="arabicPeriod"/>
            </a:pPr>
            <a:r>
              <a:rPr lang="en-SG" sz="1500">
                <a:solidFill>
                  <a:schemeClr val="lt1"/>
                </a:solidFill>
                <a:latin typeface="Proxima Nova"/>
                <a:ea typeface="Proxima Nova"/>
                <a:cs typeface="Proxima Nova"/>
                <a:sym typeface="Proxima Nova"/>
              </a:rPr>
              <a:t>No persons other than the participants and officials are permitted in the swimming area.</a:t>
            </a:r>
            <a:endParaRPr/>
          </a:p>
          <a:p>
            <a:pPr indent="-200946" lvl="0" marL="296197" marR="0" rtl="0" algn="just">
              <a:spcBef>
                <a:spcPts val="0"/>
              </a:spcBef>
              <a:spcAft>
                <a:spcPts val="0"/>
              </a:spcAft>
              <a:buClr>
                <a:schemeClr val="lt1"/>
              </a:buClr>
              <a:buSzPts val="1500"/>
              <a:buFont typeface="Calibri"/>
              <a:buNone/>
            </a:pPr>
            <a:r>
              <a:t/>
            </a:r>
            <a:endParaRPr sz="1500">
              <a:solidFill>
                <a:schemeClr val="lt1"/>
              </a:solidFill>
              <a:latin typeface="Proxima Nova"/>
              <a:ea typeface="Proxima Nova"/>
              <a:cs typeface="Proxima Nova"/>
              <a:sym typeface="Proxima Nova"/>
            </a:endParaRPr>
          </a:p>
          <a:p>
            <a:pPr indent="-296197" lvl="0" marL="296197" marR="0" rtl="0" algn="just">
              <a:spcBef>
                <a:spcPts val="0"/>
              </a:spcBef>
              <a:spcAft>
                <a:spcPts val="0"/>
              </a:spcAft>
              <a:buClr>
                <a:schemeClr val="lt1"/>
              </a:buClr>
              <a:buSzPts val="1500"/>
              <a:buFont typeface="Calibri"/>
              <a:buAutoNum type="arabicPeriod"/>
            </a:pPr>
            <a:r>
              <a:rPr lang="en-SG" sz="1500">
                <a:solidFill>
                  <a:schemeClr val="lt1"/>
                </a:solidFill>
                <a:latin typeface="Proxima Nova"/>
                <a:ea typeface="Proxima Nova"/>
                <a:cs typeface="Proxima Nova"/>
                <a:sym typeface="Proxima Nova"/>
              </a:rPr>
              <a:t>Participants in difficulty shall signal by raising an arm to the escorting kayaks for assistance.</a:t>
            </a:r>
            <a:endParaRPr/>
          </a:p>
          <a:p>
            <a:pPr indent="-200946" lvl="0" marL="296197" marR="0" rtl="0" algn="just">
              <a:spcBef>
                <a:spcPts val="0"/>
              </a:spcBef>
              <a:spcAft>
                <a:spcPts val="0"/>
              </a:spcAft>
              <a:buClr>
                <a:schemeClr val="lt1"/>
              </a:buClr>
              <a:buSzPts val="1500"/>
              <a:buFont typeface="Calibri"/>
              <a:buNone/>
            </a:pPr>
            <a:r>
              <a:t/>
            </a:r>
            <a:endParaRPr sz="1500">
              <a:solidFill>
                <a:schemeClr val="lt1"/>
              </a:solidFill>
              <a:latin typeface="Proxima Nova"/>
              <a:ea typeface="Proxima Nova"/>
              <a:cs typeface="Proxima Nova"/>
              <a:sym typeface="Proxima Nova"/>
            </a:endParaRPr>
          </a:p>
          <a:p>
            <a:pPr indent="-296197" lvl="0" marL="296197" marR="0" rtl="0" algn="just">
              <a:spcBef>
                <a:spcPts val="0"/>
              </a:spcBef>
              <a:spcAft>
                <a:spcPts val="0"/>
              </a:spcAft>
              <a:buClr>
                <a:schemeClr val="lt1"/>
              </a:buClr>
              <a:buSzPts val="1500"/>
              <a:buFont typeface="Calibri"/>
              <a:buAutoNum type="arabicPeriod"/>
            </a:pPr>
            <a:r>
              <a:rPr lang="en-SG" sz="1500">
                <a:solidFill>
                  <a:schemeClr val="lt1"/>
                </a:solidFill>
                <a:latin typeface="Proxima Nova"/>
                <a:ea typeface="Proxima Nova"/>
                <a:cs typeface="Proxima Nova"/>
                <a:sym typeface="Proxima Nova"/>
              </a:rPr>
              <a:t>Once assistance is rendered, the participant must retire from the competition.</a:t>
            </a:r>
            <a:endParaRPr/>
          </a:p>
          <a:p>
            <a:pPr indent="-200946" lvl="0" marL="296197" marR="0" rtl="0" algn="just">
              <a:spcBef>
                <a:spcPts val="0"/>
              </a:spcBef>
              <a:spcAft>
                <a:spcPts val="0"/>
              </a:spcAft>
              <a:buClr>
                <a:schemeClr val="lt1"/>
              </a:buClr>
              <a:buSzPts val="1500"/>
              <a:buFont typeface="Calibri"/>
              <a:buNone/>
            </a:pPr>
            <a:r>
              <a:t/>
            </a:r>
            <a:endParaRPr sz="1500">
              <a:solidFill>
                <a:schemeClr val="lt1"/>
              </a:solidFill>
              <a:latin typeface="Proxima Nova"/>
              <a:ea typeface="Proxima Nova"/>
              <a:cs typeface="Proxima Nova"/>
              <a:sym typeface="Proxima Nova"/>
            </a:endParaRPr>
          </a:p>
          <a:p>
            <a:pPr indent="-296197" lvl="0" marL="296197" marR="0" rtl="0" algn="just">
              <a:spcBef>
                <a:spcPts val="0"/>
              </a:spcBef>
              <a:spcAft>
                <a:spcPts val="0"/>
              </a:spcAft>
              <a:buClr>
                <a:schemeClr val="lt1"/>
              </a:buClr>
              <a:buSzPts val="1500"/>
              <a:buFont typeface="Calibri"/>
              <a:buAutoNum type="arabicPeriod"/>
            </a:pPr>
            <a:r>
              <a:rPr lang="en-SG" sz="1500">
                <a:solidFill>
                  <a:schemeClr val="lt1"/>
                </a:solidFill>
                <a:latin typeface="Proxima Nova"/>
                <a:ea typeface="Proxima Nova"/>
                <a:cs typeface="Proxima Nova"/>
                <a:sym typeface="Proxima Nova"/>
              </a:rPr>
              <a:t>In the event of unforeseen circumstances (weather, safety issues), the Organizers reserve the rights to change the event to a Duathlon.</a:t>
            </a:r>
            <a:endParaRPr/>
          </a:p>
          <a:p>
            <a:pPr indent="0" lvl="0" marL="0" marR="0" rtl="0" algn="just">
              <a:spcBef>
                <a:spcPts val="0"/>
              </a:spcBef>
              <a:spcAft>
                <a:spcPts val="0"/>
              </a:spcAft>
              <a:buNone/>
            </a:pPr>
            <a:r>
              <a:t/>
            </a:r>
            <a:endParaRPr sz="1400">
              <a:solidFill>
                <a:schemeClr val="lt1"/>
              </a:solidFill>
              <a:latin typeface="Proxima Nova"/>
              <a:ea typeface="Proxima Nova"/>
              <a:cs typeface="Proxima Nova"/>
              <a:sym typeface="Proxima Nova"/>
            </a:endParaRPr>
          </a:p>
        </p:txBody>
      </p:sp>
      <p:pic>
        <p:nvPicPr>
          <p:cNvPr descr="A picture containing clipart&#10;&#10;Description automatically generated" id="359" name="Google Shape;359;p18"/>
          <p:cNvPicPr preferRelativeResize="0"/>
          <p:nvPr/>
        </p:nvPicPr>
        <p:blipFill rotWithShape="1">
          <a:blip r:embed="rId3">
            <a:alphaModFix/>
          </a:blip>
          <a:srcRect b="0" l="0" r="0" t="0"/>
          <a:stretch/>
        </p:blipFill>
        <p:spPr>
          <a:xfrm>
            <a:off x="1032925" y="1231370"/>
            <a:ext cx="456051" cy="273630"/>
          </a:xfrm>
          <a:prstGeom prst="rect">
            <a:avLst/>
          </a:prstGeom>
          <a:noFill/>
          <a:ln>
            <a:noFill/>
          </a:ln>
        </p:spPr>
      </p:pic>
      <p:sp>
        <p:nvSpPr>
          <p:cNvPr id="360" name="Google Shape;360;p18"/>
          <p:cNvSpPr txBox="1"/>
          <p:nvPr/>
        </p:nvSpPr>
        <p:spPr>
          <a:xfrm>
            <a:off x="-95200" y="639653"/>
            <a:ext cx="7029300" cy="480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SG" sz="2520">
                <a:solidFill>
                  <a:srgbClr val="FFC000"/>
                </a:solidFill>
                <a:latin typeface="Exo Black"/>
                <a:ea typeface="Exo Black"/>
                <a:cs typeface="Exo Black"/>
                <a:sym typeface="Exo Black"/>
              </a:rPr>
              <a:t>RACE INFORMATION</a:t>
            </a:r>
            <a:endParaRPr b="1" sz="2520">
              <a:solidFill>
                <a:srgbClr val="FFC000"/>
              </a:solidFill>
              <a:latin typeface="Exo Black"/>
              <a:ea typeface="Exo Black"/>
              <a:cs typeface="Exo Black"/>
              <a:sym typeface="Exo Black"/>
            </a:endParaRPr>
          </a:p>
        </p:txBody>
      </p:sp>
      <p:sp>
        <p:nvSpPr>
          <p:cNvPr id="361" name="Google Shape;361;p18"/>
          <p:cNvSpPr/>
          <p:nvPr/>
        </p:nvSpPr>
        <p:spPr>
          <a:xfrm>
            <a:off x="-171400" y="-241053"/>
            <a:ext cx="7019100" cy="880800"/>
          </a:xfrm>
          <a:prstGeom prst="rect">
            <a:avLst/>
          </a:prstGeom>
          <a:solidFill>
            <a:srgbClr val="821B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12">
              <a:solidFill>
                <a:schemeClr val="lt1"/>
              </a:solidFill>
              <a:latin typeface="Calibri"/>
              <a:ea typeface="Calibri"/>
              <a:cs typeface="Calibri"/>
              <a:sym typeface="Calibri"/>
            </a:endParaRPr>
          </a:p>
        </p:txBody>
      </p:sp>
      <p:pic>
        <p:nvPicPr>
          <p:cNvPr descr="A close-up of a logo&#10;&#10;Description automatically generated with low confidence" id="362" name="Google Shape;362;p18"/>
          <p:cNvPicPr preferRelativeResize="0"/>
          <p:nvPr/>
        </p:nvPicPr>
        <p:blipFill rotWithShape="1">
          <a:blip r:embed="rId4">
            <a:alphaModFix/>
          </a:blip>
          <a:srcRect b="0" l="0" r="0" t="0"/>
          <a:stretch/>
        </p:blipFill>
        <p:spPr>
          <a:xfrm>
            <a:off x="2334124" y="83256"/>
            <a:ext cx="2205646" cy="4504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2"/>
          <p:cNvSpPr/>
          <p:nvPr/>
        </p:nvSpPr>
        <p:spPr>
          <a:xfrm>
            <a:off x="228836" y="1136576"/>
            <a:ext cx="6381300" cy="582990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lang="en-SG" sz="2286">
                <a:solidFill>
                  <a:srgbClr val="353334"/>
                </a:solidFill>
                <a:latin typeface="Proxima Nova"/>
                <a:ea typeface="Proxima Nova"/>
                <a:cs typeface="Proxima Nova"/>
                <a:sym typeface="Proxima Nova"/>
              </a:rPr>
              <a:t>Event Factsheet</a:t>
            </a:r>
            <a:endParaRPr/>
          </a:p>
          <a:p>
            <a:pPr indent="0" lvl="0" marL="0" marR="0" rtl="0" algn="ctr">
              <a:lnSpc>
                <a:spcPct val="150000"/>
              </a:lnSpc>
              <a:spcBef>
                <a:spcPts val="0"/>
              </a:spcBef>
              <a:spcAft>
                <a:spcPts val="0"/>
              </a:spcAft>
              <a:buNone/>
            </a:pPr>
            <a:r>
              <a:rPr lang="en-SG" sz="2286">
                <a:solidFill>
                  <a:srgbClr val="353334"/>
                </a:solidFill>
                <a:latin typeface="Proxima Nova"/>
                <a:ea typeface="Proxima Nova"/>
                <a:cs typeface="Proxima Nova"/>
                <a:sym typeface="Proxima Nova"/>
              </a:rPr>
              <a:t>Race Day Schedule</a:t>
            </a:r>
            <a:endParaRPr/>
          </a:p>
          <a:p>
            <a:pPr indent="0" lvl="0" marL="0" marR="0" rtl="0" algn="ctr">
              <a:lnSpc>
                <a:spcPct val="150000"/>
              </a:lnSpc>
              <a:spcBef>
                <a:spcPts val="0"/>
              </a:spcBef>
              <a:spcAft>
                <a:spcPts val="0"/>
              </a:spcAft>
              <a:buNone/>
            </a:pPr>
            <a:r>
              <a:rPr lang="en-SG" sz="2286">
                <a:solidFill>
                  <a:srgbClr val="353334"/>
                </a:solidFill>
                <a:latin typeface="Proxima Nova"/>
                <a:ea typeface="Proxima Nova"/>
                <a:cs typeface="Proxima Nova"/>
                <a:sym typeface="Proxima Nova"/>
              </a:rPr>
              <a:t>Race Kit Essentials</a:t>
            </a:r>
            <a:endParaRPr sz="2286">
              <a:solidFill>
                <a:srgbClr val="353334"/>
              </a:solidFill>
              <a:latin typeface="Proxima Nova"/>
              <a:ea typeface="Proxima Nova"/>
              <a:cs typeface="Proxima Nova"/>
              <a:sym typeface="Proxima Nova"/>
            </a:endParaRPr>
          </a:p>
          <a:p>
            <a:pPr indent="0" lvl="0" marL="0" marR="0" rtl="0" algn="ctr">
              <a:lnSpc>
                <a:spcPct val="150000"/>
              </a:lnSpc>
              <a:spcBef>
                <a:spcPts val="0"/>
              </a:spcBef>
              <a:spcAft>
                <a:spcPts val="0"/>
              </a:spcAft>
              <a:buNone/>
            </a:pPr>
            <a:r>
              <a:rPr lang="en-SG" sz="2286">
                <a:solidFill>
                  <a:srgbClr val="353334"/>
                </a:solidFill>
                <a:latin typeface="Proxima Nova"/>
                <a:ea typeface="Proxima Nova"/>
                <a:cs typeface="Proxima Nova"/>
                <a:sym typeface="Proxima Nova"/>
              </a:rPr>
              <a:t>Transition</a:t>
            </a:r>
            <a:endParaRPr sz="2286">
              <a:solidFill>
                <a:srgbClr val="353334"/>
              </a:solidFill>
              <a:latin typeface="Proxima Nova"/>
              <a:ea typeface="Proxima Nova"/>
              <a:cs typeface="Proxima Nova"/>
              <a:sym typeface="Proxima Nova"/>
            </a:endParaRPr>
          </a:p>
          <a:p>
            <a:pPr indent="0" lvl="0" marL="0" marR="0" rtl="0" algn="ctr">
              <a:lnSpc>
                <a:spcPct val="150000"/>
              </a:lnSpc>
              <a:spcBef>
                <a:spcPts val="0"/>
              </a:spcBef>
              <a:spcAft>
                <a:spcPts val="0"/>
              </a:spcAft>
              <a:buNone/>
            </a:pPr>
            <a:r>
              <a:rPr lang="en-SG" sz="2286">
                <a:solidFill>
                  <a:srgbClr val="353334"/>
                </a:solidFill>
                <a:latin typeface="Proxima Nova"/>
                <a:ea typeface="Proxima Nova"/>
                <a:cs typeface="Proxima Nova"/>
                <a:sym typeface="Proxima Nova"/>
              </a:rPr>
              <a:t>Venue Information</a:t>
            </a:r>
            <a:br>
              <a:rPr lang="en-SG" sz="2286">
                <a:solidFill>
                  <a:srgbClr val="353334"/>
                </a:solidFill>
                <a:latin typeface="Proxima Nova"/>
                <a:ea typeface="Proxima Nova"/>
                <a:cs typeface="Proxima Nova"/>
                <a:sym typeface="Proxima Nova"/>
              </a:rPr>
            </a:br>
            <a:r>
              <a:rPr lang="en-SG" sz="2286">
                <a:solidFill>
                  <a:srgbClr val="353334"/>
                </a:solidFill>
                <a:latin typeface="Proxima Nova"/>
                <a:ea typeface="Proxima Nova"/>
                <a:cs typeface="Proxima Nova"/>
                <a:sym typeface="Proxima Nova"/>
              </a:rPr>
              <a:t>General Information</a:t>
            </a:r>
            <a:endParaRPr/>
          </a:p>
          <a:p>
            <a:pPr indent="0" lvl="0" marL="0" marR="0" rtl="0" algn="ctr">
              <a:lnSpc>
                <a:spcPct val="150000"/>
              </a:lnSpc>
              <a:spcBef>
                <a:spcPts val="0"/>
              </a:spcBef>
              <a:spcAft>
                <a:spcPts val="0"/>
              </a:spcAft>
              <a:buNone/>
            </a:pPr>
            <a:r>
              <a:rPr lang="en-SG" sz="2286">
                <a:solidFill>
                  <a:srgbClr val="353334"/>
                </a:solidFill>
                <a:latin typeface="Proxima Nova"/>
                <a:ea typeface="Proxima Nova"/>
                <a:cs typeface="Proxima Nova"/>
                <a:sym typeface="Proxima Nova"/>
              </a:rPr>
              <a:t>Race Leg Information</a:t>
            </a:r>
            <a:endParaRPr/>
          </a:p>
          <a:p>
            <a:pPr indent="0" lvl="0" marL="0" marR="0" rtl="0" algn="ctr">
              <a:lnSpc>
                <a:spcPct val="150000"/>
              </a:lnSpc>
              <a:spcBef>
                <a:spcPts val="0"/>
              </a:spcBef>
              <a:spcAft>
                <a:spcPts val="0"/>
              </a:spcAft>
              <a:buNone/>
            </a:pPr>
            <a:r>
              <a:rPr lang="en-SG" sz="2286">
                <a:solidFill>
                  <a:srgbClr val="353334"/>
                </a:solidFill>
                <a:latin typeface="Proxima Nova"/>
                <a:ea typeface="Proxima Nova"/>
                <a:cs typeface="Proxima Nova"/>
                <a:sym typeface="Proxima Nova"/>
              </a:rPr>
              <a:t>Overall Site Maps &amp; Route Info</a:t>
            </a:r>
            <a:endParaRPr/>
          </a:p>
          <a:p>
            <a:pPr indent="0" lvl="0" marL="0" marR="0" rtl="0" algn="ctr">
              <a:lnSpc>
                <a:spcPct val="150000"/>
              </a:lnSpc>
              <a:spcBef>
                <a:spcPts val="0"/>
              </a:spcBef>
              <a:spcAft>
                <a:spcPts val="0"/>
              </a:spcAft>
              <a:buNone/>
            </a:pPr>
            <a:r>
              <a:rPr lang="en-SG" sz="2286">
                <a:solidFill>
                  <a:srgbClr val="353334"/>
                </a:solidFill>
                <a:latin typeface="Proxima Nova"/>
                <a:ea typeface="Proxima Nova"/>
                <a:cs typeface="Proxima Nova"/>
                <a:sym typeface="Proxima Nova"/>
              </a:rPr>
              <a:t>	Medical Safety	</a:t>
            </a:r>
            <a:endParaRPr/>
          </a:p>
          <a:p>
            <a:pPr indent="0" lvl="0" marL="0" marR="0" rtl="0" algn="ctr">
              <a:lnSpc>
                <a:spcPct val="150000"/>
              </a:lnSpc>
              <a:spcBef>
                <a:spcPts val="0"/>
              </a:spcBef>
              <a:spcAft>
                <a:spcPts val="0"/>
              </a:spcAft>
              <a:buNone/>
            </a:pPr>
            <a:r>
              <a:rPr lang="en-SG" sz="2286">
                <a:solidFill>
                  <a:srgbClr val="353334"/>
                </a:solidFill>
                <a:latin typeface="Proxima Nova"/>
                <a:ea typeface="Proxima Nova"/>
                <a:cs typeface="Proxima Nova"/>
                <a:sym typeface="Proxima Nova"/>
              </a:rPr>
              <a:t>Par-Q &amp; You</a:t>
            </a:r>
            <a:endParaRPr/>
          </a:p>
          <a:p>
            <a:pPr indent="0" lvl="0" marL="0" marR="0" rtl="0" algn="ctr">
              <a:lnSpc>
                <a:spcPct val="150000"/>
              </a:lnSpc>
              <a:spcBef>
                <a:spcPts val="0"/>
              </a:spcBef>
              <a:spcAft>
                <a:spcPts val="0"/>
              </a:spcAft>
              <a:buNone/>
            </a:pPr>
            <a:r>
              <a:rPr lang="en-SG" sz="2286">
                <a:solidFill>
                  <a:srgbClr val="353334"/>
                </a:solidFill>
                <a:latin typeface="Proxima Nova"/>
                <a:ea typeface="Proxima Nova"/>
                <a:cs typeface="Proxima Nova"/>
                <a:sym typeface="Proxima Nova"/>
              </a:rPr>
              <a:t>Rules and Regulations	</a:t>
            </a:r>
            <a:endParaRPr/>
          </a:p>
        </p:txBody>
      </p:sp>
      <p:sp>
        <p:nvSpPr>
          <p:cNvPr id="91" name="Google Shape;91;p2"/>
          <p:cNvSpPr txBox="1"/>
          <p:nvPr/>
        </p:nvSpPr>
        <p:spPr>
          <a:xfrm>
            <a:off x="-95200" y="745600"/>
            <a:ext cx="7029300" cy="480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SG" sz="2520">
                <a:solidFill>
                  <a:srgbClr val="FFC000"/>
                </a:solidFill>
                <a:latin typeface="Exo Black"/>
                <a:ea typeface="Exo Black"/>
                <a:cs typeface="Exo Black"/>
                <a:sym typeface="Exo Black"/>
              </a:rPr>
              <a:t>CONTENTS</a:t>
            </a:r>
            <a:endParaRPr b="1" sz="2520">
              <a:solidFill>
                <a:srgbClr val="FFC000"/>
              </a:solidFill>
              <a:latin typeface="Exo Black"/>
              <a:ea typeface="Exo Black"/>
              <a:cs typeface="Exo Black"/>
              <a:sym typeface="Exo Black"/>
            </a:endParaRPr>
          </a:p>
        </p:txBody>
      </p:sp>
      <p:sp>
        <p:nvSpPr>
          <p:cNvPr id="92" name="Google Shape;92;p2"/>
          <p:cNvSpPr/>
          <p:nvPr/>
        </p:nvSpPr>
        <p:spPr>
          <a:xfrm>
            <a:off x="-171400" y="-241050"/>
            <a:ext cx="7029300" cy="880800"/>
          </a:xfrm>
          <a:prstGeom prst="rect">
            <a:avLst/>
          </a:prstGeom>
          <a:solidFill>
            <a:srgbClr val="821B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12">
              <a:solidFill>
                <a:schemeClr val="lt1"/>
              </a:solidFill>
              <a:latin typeface="Calibri"/>
              <a:ea typeface="Calibri"/>
              <a:cs typeface="Calibri"/>
              <a:sym typeface="Calibri"/>
            </a:endParaRPr>
          </a:p>
        </p:txBody>
      </p:sp>
      <p:pic>
        <p:nvPicPr>
          <p:cNvPr descr="A close-up of a logo&#10;&#10;Description automatically generated with low confidence" id="93" name="Google Shape;93;p2"/>
          <p:cNvPicPr preferRelativeResize="0"/>
          <p:nvPr/>
        </p:nvPicPr>
        <p:blipFill rotWithShape="1">
          <a:blip r:embed="rId3">
            <a:alphaModFix/>
          </a:blip>
          <a:srcRect b="0" l="0" r="0" t="0"/>
          <a:stretch/>
        </p:blipFill>
        <p:spPr>
          <a:xfrm>
            <a:off x="2334124" y="83256"/>
            <a:ext cx="2205646" cy="45044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19"/>
          <p:cNvSpPr/>
          <p:nvPr/>
        </p:nvSpPr>
        <p:spPr>
          <a:xfrm>
            <a:off x="73300" y="1119784"/>
            <a:ext cx="6692400" cy="8310000"/>
          </a:xfrm>
          <a:prstGeom prst="rect">
            <a:avLst/>
          </a:prstGeom>
          <a:solidFill>
            <a:schemeClr val="dk1">
              <a:alpha val="69803"/>
            </a:schemeClr>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en-SG" sz="2400">
                <a:solidFill>
                  <a:srgbClr val="FFC000"/>
                </a:solidFill>
                <a:latin typeface="Proxima Nova"/>
                <a:ea typeface="Proxima Nova"/>
                <a:cs typeface="Proxima Nova"/>
                <a:sym typeface="Proxima Nova"/>
              </a:rPr>
              <a:t> BIKE</a:t>
            </a:r>
            <a:endParaRPr/>
          </a:p>
          <a:p>
            <a:pPr indent="0" lvl="0" marL="0" marR="0" rtl="0" algn="just">
              <a:spcBef>
                <a:spcPts val="0"/>
              </a:spcBef>
              <a:spcAft>
                <a:spcPts val="0"/>
              </a:spcAft>
              <a:buNone/>
            </a:pPr>
            <a:r>
              <a:t/>
            </a:r>
            <a:endParaRPr b="1" sz="1500">
              <a:solidFill>
                <a:srgbClr val="FFC000"/>
              </a:solidFill>
              <a:latin typeface="Exo"/>
              <a:ea typeface="Exo"/>
              <a:cs typeface="Exo"/>
              <a:sym typeface="Exo"/>
            </a:endParaRPr>
          </a:p>
          <a:p>
            <a:pPr indent="-296197" lvl="0" marL="296197" marR="0" rtl="0" algn="just">
              <a:spcBef>
                <a:spcPts val="0"/>
              </a:spcBef>
              <a:spcAft>
                <a:spcPts val="0"/>
              </a:spcAft>
              <a:buClr>
                <a:schemeClr val="lt1"/>
              </a:buClr>
              <a:buSzPts val="1500"/>
              <a:buFont typeface="Proxima Nova"/>
              <a:buAutoNum type="arabicPeriod"/>
            </a:pPr>
            <a:r>
              <a:rPr lang="en-SG" sz="1500">
                <a:solidFill>
                  <a:schemeClr val="lt1"/>
                </a:solidFill>
                <a:latin typeface="Proxima Nova"/>
                <a:ea typeface="Proxima Nova"/>
                <a:cs typeface="Proxima Nova"/>
                <a:sym typeface="Proxima Nova"/>
              </a:rPr>
              <a:t>Participants must ensure that their Bib Numbers are clearly visible on the front of their adorned apparel at all times. </a:t>
            </a:r>
            <a:endParaRPr/>
          </a:p>
          <a:p>
            <a:pPr indent="-200946" lvl="0" marL="296197" marR="0" rtl="0" algn="just">
              <a:spcBef>
                <a:spcPts val="0"/>
              </a:spcBef>
              <a:spcAft>
                <a:spcPts val="0"/>
              </a:spcAft>
              <a:buClr>
                <a:schemeClr val="lt1"/>
              </a:buClr>
              <a:buSzPts val="1500"/>
              <a:buFont typeface="Calibri"/>
              <a:buNone/>
            </a:pPr>
            <a:r>
              <a:t/>
            </a:r>
            <a:endParaRPr sz="1500">
              <a:solidFill>
                <a:schemeClr val="lt1"/>
              </a:solidFill>
              <a:latin typeface="Proxima Nova"/>
              <a:ea typeface="Proxima Nova"/>
              <a:cs typeface="Proxima Nova"/>
              <a:sym typeface="Proxima Nova"/>
            </a:endParaRPr>
          </a:p>
          <a:p>
            <a:pPr indent="-296197" lvl="0" marL="296197" marR="0" rtl="0" algn="just">
              <a:spcBef>
                <a:spcPts val="0"/>
              </a:spcBef>
              <a:spcAft>
                <a:spcPts val="0"/>
              </a:spcAft>
              <a:buClr>
                <a:schemeClr val="lt1"/>
              </a:buClr>
              <a:buSzPts val="1500"/>
              <a:buFont typeface="Proxima Nova"/>
              <a:buAutoNum type="arabicPeriod"/>
            </a:pPr>
            <a:r>
              <a:rPr lang="en-SG" sz="1500">
                <a:solidFill>
                  <a:schemeClr val="lt1"/>
                </a:solidFill>
                <a:latin typeface="Proxima Nova"/>
                <a:ea typeface="Proxima Nova"/>
                <a:cs typeface="Proxima Nova"/>
                <a:sym typeface="Proxima Nova"/>
              </a:rPr>
              <a:t>No bare torso is allowed at all times.</a:t>
            </a:r>
            <a:endParaRPr/>
          </a:p>
          <a:p>
            <a:pPr indent="-200946" lvl="0" marL="296197" marR="0" rtl="0" algn="just">
              <a:spcBef>
                <a:spcPts val="0"/>
              </a:spcBef>
              <a:spcAft>
                <a:spcPts val="0"/>
              </a:spcAft>
              <a:buClr>
                <a:schemeClr val="lt1"/>
              </a:buClr>
              <a:buSzPts val="1500"/>
              <a:buFont typeface="Calibri"/>
              <a:buNone/>
            </a:pPr>
            <a:r>
              <a:t/>
            </a:r>
            <a:endParaRPr sz="1500">
              <a:solidFill>
                <a:schemeClr val="lt1"/>
              </a:solidFill>
              <a:latin typeface="Proxima Nova"/>
              <a:ea typeface="Proxima Nova"/>
              <a:cs typeface="Proxima Nova"/>
              <a:sym typeface="Proxima Nova"/>
            </a:endParaRPr>
          </a:p>
          <a:p>
            <a:pPr indent="-296197" lvl="0" marL="296197" marR="0" rtl="0" algn="just">
              <a:spcBef>
                <a:spcPts val="0"/>
              </a:spcBef>
              <a:spcAft>
                <a:spcPts val="0"/>
              </a:spcAft>
              <a:buClr>
                <a:schemeClr val="lt1"/>
              </a:buClr>
              <a:buSzPts val="1500"/>
              <a:buFont typeface="Proxima Nova"/>
              <a:buAutoNum type="arabicPeriod"/>
            </a:pPr>
            <a:r>
              <a:rPr lang="en-SG" sz="1500">
                <a:solidFill>
                  <a:schemeClr val="lt1"/>
                </a:solidFill>
                <a:latin typeface="Proxima Nova"/>
                <a:ea typeface="Proxima Nova"/>
                <a:cs typeface="Proxima Nova"/>
                <a:sym typeface="Proxima Nova"/>
              </a:rPr>
              <a:t>Participants will need to push their Bikes from Transition to the Mounting Line. Mounting of the Bike can only be done </a:t>
            </a:r>
            <a:r>
              <a:rPr b="1" lang="en-SG" sz="1500" u="sng">
                <a:solidFill>
                  <a:schemeClr val="lt1"/>
                </a:solidFill>
                <a:latin typeface="Proxima Nova"/>
                <a:ea typeface="Proxima Nova"/>
                <a:cs typeface="Proxima Nova"/>
                <a:sym typeface="Proxima Nova"/>
              </a:rPr>
              <a:t>after</a:t>
            </a:r>
            <a:r>
              <a:rPr lang="en-SG" sz="1500">
                <a:solidFill>
                  <a:schemeClr val="lt1"/>
                </a:solidFill>
                <a:latin typeface="Proxima Nova"/>
                <a:ea typeface="Proxima Nova"/>
                <a:cs typeface="Proxima Nova"/>
                <a:sym typeface="Proxima Nova"/>
              </a:rPr>
              <a:t> the Mounting Line. </a:t>
            </a:r>
            <a:endParaRPr/>
          </a:p>
          <a:p>
            <a:pPr indent="-200946" lvl="0" marL="296197" marR="0" rtl="0" algn="just">
              <a:spcBef>
                <a:spcPts val="0"/>
              </a:spcBef>
              <a:spcAft>
                <a:spcPts val="0"/>
              </a:spcAft>
              <a:buClr>
                <a:schemeClr val="lt1"/>
              </a:buClr>
              <a:buSzPts val="1500"/>
              <a:buFont typeface="Calibri"/>
              <a:buNone/>
            </a:pPr>
            <a:r>
              <a:t/>
            </a:r>
            <a:endParaRPr sz="1500">
              <a:solidFill>
                <a:schemeClr val="lt1"/>
              </a:solidFill>
              <a:latin typeface="Proxima Nova"/>
              <a:ea typeface="Proxima Nova"/>
              <a:cs typeface="Proxima Nova"/>
              <a:sym typeface="Proxima Nova"/>
            </a:endParaRPr>
          </a:p>
          <a:p>
            <a:pPr indent="-296197" lvl="0" marL="296197" marR="0" rtl="0" algn="just">
              <a:spcBef>
                <a:spcPts val="0"/>
              </a:spcBef>
              <a:spcAft>
                <a:spcPts val="0"/>
              </a:spcAft>
              <a:buClr>
                <a:schemeClr val="lt1"/>
              </a:buClr>
              <a:buSzPts val="1500"/>
              <a:buFont typeface="Proxima Nova"/>
              <a:buAutoNum type="arabicPeriod"/>
            </a:pPr>
            <a:r>
              <a:rPr lang="en-SG" sz="1500">
                <a:solidFill>
                  <a:schemeClr val="lt1"/>
                </a:solidFill>
                <a:latin typeface="Proxima Nova"/>
                <a:ea typeface="Proxima Nova"/>
                <a:cs typeface="Proxima Nova"/>
                <a:sym typeface="Proxima Nova"/>
              </a:rPr>
              <a:t>Participants need to Dismount </a:t>
            </a:r>
            <a:r>
              <a:rPr b="1" lang="en-SG" sz="1500" u="sng">
                <a:solidFill>
                  <a:schemeClr val="lt1"/>
                </a:solidFill>
                <a:latin typeface="Proxima Nova"/>
                <a:ea typeface="Proxima Nova"/>
                <a:cs typeface="Proxima Nova"/>
                <a:sym typeface="Proxima Nova"/>
              </a:rPr>
              <a:t>before</a:t>
            </a:r>
            <a:r>
              <a:rPr lang="en-SG" sz="1500">
                <a:solidFill>
                  <a:schemeClr val="lt1"/>
                </a:solidFill>
                <a:latin typeface="Proxima Nova"/>
                <a:ea typeface="Proxima Nova"/>
                <a:cs typeface="Proxima Nova"/>
                <a:sym typeface="Proxima Nova"/>
              </a:rPr>
              <a:t> the Dismounting Line. Bikes will need to be pushed back into Transition. </a:t>
            </a:r>
            <a:endParaRPr/>
          </a:p>
          <a:p>
            <a:pPr indent="-200946" lvl="0" marL="296197" marR="0" rtl="0" algn="just">
              <a:spcBef>
                <a:spcPts val="0"/>
              </a:spcBef>
              <a:spcAft>
                <a:spcPts val="0"/>
              </a:spcAft>
              <a:buClr>
                <a:schemeClr val="lt1"/>
              </a:buClr>
              <a:buSzPts val="1500"/>
              <a:buFont typeface="Calibri"/>
              <a:buNone/>
            </a:pPr>
            <a:r>
              <a:t/>
            </a:r>
            <a:endParaRPr sz="1500">
              <a:solidFill>
                <a:schemeClr val="lt1"/>
              </a:solidFill>
              <a:latin typeface="Proxima Nova"/>
              <a:ea typeface="Proxima Nova"/>
              <a:cs typeface="Proxima Nova"/>
              <a:sym typeface="Proxima Nova"/>
            </a:endParaRPr>
          </a:p>
          <a:p>
            <a:pPr indent="-296197" lvl="0" marL="296197" marR="0" rtl="0" algn="just">
              <a:spcBef>
                <a:spcPts val="0"/>
              </a:spcBef>
              <a:spcAft>
                <a:spcPts val="0"/>
              </a:spcAft>
              <a:buClr>
                <a:schemeClr val="lt1"/>
              </a:buClr>
              <a:buSzPts val="1500"/>
              <a:buFont typeface="Proxima Nova"/>
              <a:buAutoNum type="arabicPeriod"/>
            </a:pPr>
            <a:r>
              <a:rPr lang="en-SG" sz="1500">
                <a:solidFill>
                  <a:schemeClr val="lt1"/>
                </a:solidFill>
                <a:latin typeface="Proxima Nova"/>
                <a:ea typeface="Proxima Nova"/>
                <a:cs typeface="Proxima Nova"/>
                <a:sym typeface="Proxima Nova"/>
              </a:rPr>
              <a:t>Participants are to ride in single file on the left side of the road except when passing another participant and are reminded to observe traffic rules at all times. </a:t>
            </a:r>
            <a:endParaRPr/>
          </a:p>
          <a:p>
            <a:pPr indent="-200946" lvl="0" marL="296197" marR="0" rtl="0" algn="just">
              <a:spcBef>
                <a:spcPts val="0"/>
              </a:spcBef>
              <a:spcAft>
                <a:spcPts val="0"/>
              </a:spcAft>
              <a:buClr>
                <a:schemeClr val="lt1"/>
              </a:buClr>
              <a:buSzPts val="1500"/>
              <a:buFont typeface="Calibri"/>
              <a:buNone/>
            </a:pPr>
            <a:r>
              <a:t/>
            </a:r>
            <a:endParaRPr sz="1500">
              <a:solidFill>
                <a:schemeClr val="lt1"/>
              </a:solidFill>
              <a:latin typeface="Proxima Nova"/>
              <a:ea typeface="Proxima Nova"/>
              <a:cs typeface="Proxima Nova"/>
              <a:sym typeface="Proxima Nova"/>
            </a:endParaRPr>
          </a:p>
          <a:p>
            <a:pPr indent="-296197" lvl="0" marL="296197" marR="0" rtl="0" algn="just">
              <a:spcBef>
                <a:spcPts val="0"/>
              </a:spcBef>
              <a:spcAft>
                <a:spcPts val="0"/>
              </a:spcAft>
              <a:buClr>
                <a:schemeClr val="lt1"/>
              </a:buClr>
              <a:buSzPts val="1500"/>
              <a:buFont typeface="Proxima Nova"/>
              <a:buAutoNum type="arabicPeriod"/>
            </a:pPr>
            <a:r>
              <a:rPr lang="en-SG" sz="1500">
                <a:solidFill>
                  <a:schemeClr val="lt1"/>
                </a:solidFill>
                <a:latin typeface="Proxima Nova"/>
                <a:ea typeface="Proxima Nova"/>
                <a:cs typeface="Proxima Nova"/>
                <a:sym typeface="Proxima Nova"/>
              </a:rPr>
              <a:t>It is the participants’ responsibility to ensure that their Bike and bakes are in good working condition. Bike mechanic services are available onsite.  </a:t>
            </a:r>
            <a:endParaRPr/>
          </a:p>
          <a:p>
            <a:pPr indent="-200946" lvl="0" marL="296197" marR="0" rtl="0" algn="just">
              <a:spcBef>
                <a:spcPts val="0"/>
              </a:spcBef>
              <a:spcAft>
                <a:spcPts val="0"/>
              </a:spcAft>
              <a:buClr>
                <a:schemeClr val="lt1"/>
              </a:buClr>
              <a:buSzPts val="1500"/>
              <a:buFont typeface="Calibri"/>
              <a:buNone/>
            </a:pPr>
            <a:r>
              <a:t/>
            </a:r>
            <a:endParaRPr sz="1500">
              <a:solidFill>
                <a:schemeClr val="lt1"/>
              </a:solidFill>
              <a:latin typeface="Proxima Nova"/>
              <a:ea typeface="Proxima Nova"/>
              <a:cs typeface="Proxima Nova"/>
              <a:sym typeface="Proxima Nova"/>
            </a:endParaRPr>
          </a:p>
          <a:p>
            <a:pPr indent="-296197" lvl="0" marL="296197" marR="0" rtl="0" algn="just">
              <a:spcBef>
                <a:spcPts val="0"/>
              </a:spcBef>
              <a:spcAft>
                <a:spcPts val="0"/>
              </a:spcAft>
              <a:buClr>
                <a:schemeClr val="lt1"/>
              </a:buClr>
              <a:buSzPts val="1500"/>
              <a:buFont typeface="Proxima Nova"/>
              <a:buAutoNum type="arabicPeriod"/>
            </a:pPr>
            <a:r>
              <a:rPr lang="en-SG" sz="1500">
                <a:solidFill>
                  <a:schemeClr val="lt1"/>
                </a:solidFill>
                <a:latin typeface="Proxima Nova"/>
                <a:ea typeface="Proxima Nova"/>
                <a:cs typeface="Proxima Nova"/>
                <a:sym typeface="Proxima Nova"/>
              </a:rPr>
              <a:t>All participants will be required to perform their own repairs if their Bike should break down on course. </a:t>
            </a:r>
            <a:endParaRPr/>
          </a:p>
          <a:p>
            <a:pPr indent="-200946" lvl="0" marL="296197" marR="0" rtl="0" algn="just">
              <a:spcBef>
                <a:spcPts val="0"/>
              </a:spcBef>
              <a:spcAft>
                <a:spcPts val="0"/>
              </a:spcAft>
              <a:buClr>
                <a:schemeClr val="lt1"/>
              </a:buClr>
              <a:buSzPts val="1500"/>
              <a:buFont typeface="Calibri"/>
              <a:buNone/>
            </a:pPr>
            <a:r>
              <a:t/>
            </a:r>
            <a:endParaRPr sz="1500">
              <a:solidFill>
                <a:schemeClr val="lt1"/>
              </a:solidFill>
              <a:latin typeface="Proxima Nova"/>
              <a:ea typeface="Proxima Nova"/>
              <a:cs typeface="Proxima Nova"/>
              <a:sym typeface="Proxima Nova"/>
            </a:endParaRPr>
          </a:p>
          <a:p>
            <a:pPr indent="-296197" lvl="0" marL="296197" marR="0" rtl="0" algn="just">
              <a:spcBef>
                <a:spcPts val="0"/>
              </a:spcBef>
              <a:spcAft>
                <a:spcPts val="0"/>
              </a:spcAft>
              <a:buClr>
                <a:schemeClr val="lt1"/>
              </a:buClr>
              <a:buSzPts val="1500"/>
              <a:buFont typeface="Proxima Nova"/>
              <a:buAutoNum type="arabicPeriod"/>
            </a:pPr>
            <a:r>
              <a:rPr lang="en-SG" sz="1500">
                <a:solidFill>
                  <a:schemeClr val="lt1"/>
                </a:solidFill>
                <a:latin typeface="Proxima Nova"/>
                <a:ea typeface="Proxima Nova"/>
                <a:cs typeface="Proxima Nova"/>
                <a:sym typeface="Proxima Nova"/>
              </a:rPr>
              <a:t>Support vehicles and crews are not permitted.</a:t>
            </a:r>
            <a:endParaRPr/>
          </a:p>
          <a:p>
            <a:pPr indent="-200946" lvl="0" marL="296197" marR="0" rtl="0" algn="just">
              <a:spcBef>
                <a:spcPts val="0"/>
              </a:spcBef>
              <a:spcAft>
                <a:spcPts val="0"/>
              </a:spcAft>
              <a:buClr>
                <a:schemeClr val="lt1"/>
              </a:buClr>
              <a:buSzPts val="1500"/>
              <a:buFont typeface="Calibri"/>
              <a:buNone/>
            </a:pPr>
            <a:r>
              <a:t/>
            </a:r>
            <a:endParaRPr sz="1500">
              <a:solidFill>
                <a:schemeClr val="lt1"/>
              </a:solidFill>
              <a:latin typeface="Proxima Nova"/>
              <a:ea typeface="Proxima Nova"/>
              <a:cs typeface="Proxima Nova"/>
              <a:sym typeface="Proxima Nova"/>
            </a:endParaRPr>
          </a:p>
          <a:p>
            <a:pPr indent="-296197" lvl="0" marL="296197" marR="0" rtl="0" algn="just">
              <a:spcBef>
                <a:spcPts val="0"/>
              </a:spcBef>
              <a:spcAft>
                <a:spcPts val="0"/>
              </a:spcAft>
              <a:buClr>
                <a:schemeClr val="lt1"/>
              </a:buClr>
              <a:buSzPts val="1500"/>
              <a:buFont typeface="Proxima Nova"/>
              <a:buAutoNum type="arabicPeriod"/>
            </a:pPr>
            <a:r>
              <a:rPr lang="en-SG" sz="1500">
                <a:solidFill>
                  <a:schemeClr val="lt1"/>
                </a:solidFill>
                <a:latin typeface="Proxima Nova"/>
                <a:ea typeface="Proxima Nova"/>
                <a:cs typeface="Proxima Nova"/>
                <a:sym typeface="Proxima Nova"/>
              </a:rPr>
              <a:t>Helmets must be worn from the time the participants remove their bicycle from the rack.</a:t>
            </a:r>
            <a:endParaRPr/>
          </a:p>
          <a:p>
            <a:pPr indent="-200946" lvl="0" marL="296197" marR="0" rtl="0" algn="just">
              <a:spcBef>
                <a:spcPts val="0"/>
              </a:spcBef>
              <a:spcAft>
                <a:spcPts val="0"/>
              </a:spcAft>
              <a:buClr>
                <a:schemeClr val="lt1"/>
              </a:buClr>
              <a:buSzPts val="1500"/>
              <a:buFont typeface="Calibri"/>
              <a:buNone/>
            </a:pPr>
            <a:r>
              <a:t/>
            </a:r>
            <a:endParaRPr sz="1500">
              <a:solidFill>
                <a:schemeClr val="lt1"/>
              </a:solidFill>
              <a:latin typeface="Proxima Nova"/>
              <a:ea typeface="Proxima Nova"/>
              <a:cs typeface="Proxima Nova"/>
              <a:sym typeface="Proxima Nova"/>
            </a:endParaRPr>
          </a:p>
          <a:p>
            <a:pPr indent="-296197" lvl="0" marL="296197" marR="0" rtl="0" algn="just">
              <a:spcBef>
                <a:spcPts val="0"/>
              </a:spcBef>
              <a:spcAft>
                <a:spcPts val="0"/>
              </a:spcAft>
              <a:buClr>
                <a:schemeClr val="lt1"/>
              </a:buClr>
              <a:buSzPts val="1500"/>
              <a:buFont typeface="Proxima Nova"/>
              <a:buAutoNum type="arabicPeriod"/>
            </a:pPr>
            <a:r>
              <a:rPr lang="en-SG" sz="1500">
                <a:solidFill>
                  <a:schemeClr val="lt1"/>
                </a:solidFill>
                <a:latin typeface="Proxima Nova"/>
                <a:ea typeface="Proxima Nova"/>
                <a:cs typeface="Proxima Nova"/>
                <a:sym typeface="Proxima Nova"/>
              </a:rPr>
              <a:t>The helmet must stay on the participant’s head until he/she has placed his/her bicycle at the allocated spot on the bicycle rack.</a:t>
            </a:r>
            <a:endParaRPr/>
          </a:p>
          <a:p>
            <a:pPr indent="-200946" lvl="0" marL="296197" marR="0" rtl="0" algn="just">
              <a:spcBef>
                <a:spcPts val="0"/>
              </a:spcBef>
              <a:spcAft>
                <a:spcPts val="0"/>
              </a:spcAft>
              <a:buClr>
                <a:schemeClr val="lt1"/>
              </a:buClr>
              <a:buSzPts val="1500"/>
              <a:buFont typeface="Calibri"/>
              <a:buNone/>
            </a:pPr>
            <a:r>
              <a:t/>
            </a:r>
            <a:endParaRPr sz="1500">
              <a:solidFill>
                <a:schemeClr val="lt1"/>
              </a:solidFill>
              <a:latin typeface="Proxima Nova"/>
              <a:ea typeface="Proxima Nova"/>
              <a:cs typeface="Proxima Nova"/>
              <a:sym typeface="Proxima Nova"/>
            </a:endParaRPr>
          </a:p>
          <a:p>
            <a:pPr indent="-296197" lvl="0" marL="296197" marR="0" rtl="0" algn="just">
              <a:spcBef>
                <a:spcPts val="0"/>
              </a:spcBef>
              <a:spcAft>
                <a:spcPts val="0"/>
              </a:spcAft>
              <a:buClr>
                <a:schemeClr val="lt1"/>
              </a:buClr>
              <a:buSzPts val="1500"/>
              <a:buFont typeface="Proxima Nova"/>
              <a:buAutoNum type="arabicPeriod"/>
            </a:pPr>
            <a:r>
              <a:rPr lang="en-SG" sz="1500">
                <a:solidFill>
                  <a:schemeClr val="lt1"/>
                </a:solidFill>
                <a:latin typeface="Proxima Nova"/>
                <a:ea typeface="Proxima Nova"/>
                <a:cs typeface="Proxima Nova"/>
                <a:sym typeface="Proxima Nova"/>
              </a:rPr>
              <a:t>Wearing headphones is not allowed at all times. Communication or entertainment devices of any type are strictly prohibited during competition.</a:t>
            </a:r>
            <a:endParaRPr/>
          </a:p>
        </p:txBody>
      </p:sp>
      <p:pic>
        <p:nvPicPr>
          <p:cNvPr descr="A picture containing text, clipart&#10;&#10;Description automatically generated" id="368" name="Google Shape;368;p19"/>
          <p:cNvPicPr preferRelativeResize="0"/>
          <p:nvPr/>
        </p:nvPicPr>
        <p:blipFill rotWithShape="1">
          <a:blip r:embed="rId3">
            <a:alphaModFix/>
          </a:blip>
          <a:srcRect b="0" l="0" r="0" t="0"/>
          <a:stretch/>
        </p:blipFill>
        <p:spPr>
          <a:xfrm>
            <a:off x="984920" y="1150307"/>
            <a:ext cx="432048" cy="381219"/>
          </a:xfrm>
          <a:prstGeom prst="rect">
            <a:avLst/>
          </a:prstGeom>
          <a:noFill/>
          <a:ln>
            <a:noFill/>
          </a:ln>
        </p:spPr>
      </p:pic>
      <p:sp>
        <p:nvSpPr>
          <p:cNvPr id="369" name="Google Shape;369;p19"/>
          <p:cNvSpPr txBox="1"/>
          <p:nvPr/>
        </p:nvSpPr>
        <p:spPr>
          <a:xfrm>
            <a:off x="-95200" y="639653"/>
            <a:ext cx="7029300" cy="480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SG" sz="2520">
                <a:solidFill>
                  <a:srgbClr val="FFC000"/>
                </a:solidFill>
                <a:latin typeface="Exo Black"/>
                <a:ea typeface="Exo Black"/>
                <a:cs typeface="Exo Black"/>
                <a:sym typeface="Exo Black"/>
              </a:rPr>
              <a:t>RACE INFORMATION</a:t>
            </a:r>
            <a:endParaRPr b="1" sz="2520">
              <a:solidFill>
                <a:srgbClr val="FFC000"/>
              </a:solidFill>
              <a:latin typeface="Exo Black"/>
              <a:ea typeface="Exo Black"/>
              <a:cs typeface="Exo Black"/>
              <a:sym typeface="Exo Black"/>
            </a:endParaRPr>
          </a:p>
        </p:txBody>
      </p:sp>
      <p:sp>
        <p:nvSpPr>
          <p:cNvPr id="370" name="Google Shape;370;p19"/>
          <p:cNvSpPr/>
          <p:nvPr/>
        </p:nvSpPr>
        <p:spPr>
          <a:xfrm>
            <a:off x="-171400" y="-241053"/>
            <a:ext cx="7019100" cy="880800"/>
          </a:xfrm>
          <a:prstGeom prst="rect">
            <a:avLst/>
          </a:prstGeom>
          <a:solidFill>
            <a:srgbClr val="821B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12">
              <a:solidFill>
                <a:schemeClr val="lt1"/>
              </a:solidFill>
              <a:latin typeface="Calibri"/>
              <a:ea typeface="Calibri"/>
              <a:cs typeface="Calibri"/>
              <a:sym typeface="Calibri"/>
            </a:endParaRPr>
          </a:p>
        </p:txBody>
      </p:sp>
      <p:pic>
        <p:nvPicPr>
          <p:cNvPr descr="A close-up of a logo&#10;&#10;Description automatically generated with low confidence" id="371" name="Google Shape;371;p19"/>
          <p:cNvPicPr preferRelativeResize="0"/>
          <p:nvPr/>
        </p:nvPicPr>
        <p:blipFill rotWithShape="1">
          <a:blip r:embed="rId4">
            <a:alphaModFix/>
          </a:blip>
          <a:srcRect b="0" l="0" r="0" t="0"/>
          <a:stretch/>
        </p:blipFill>
        <p:spPr>
          <a:xfrm>
            <a:off x="2334124" y="83256"/>
            <a:ext cx="2205646" cy="45044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20"/>
          <p:cNvSpPr/>
          <p:nvPr/>
        </p:nvSpPr>
        <p:spPr>
          <a:xfrm>
            <a:off x="73300" y="1119784"/>
            <a:ext cx="6692400" cy="4385700"/>
          </a:xfrm>
          <a:prstGeom prst="rect">
            <a:avLst/>
          </a:prstGeom>
          <a:solidFill>
            <a:schemeClr val="dk1">
              <a:alpha val="69803"/>
            </a:schemeClr>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en-SG" sz="2400">
                <a:solidFill>
                  <a:srgbClr val="FFC000"/>
                </a:solidFill>
                <a:latin typeface="Proxima Nova"/>
                <a:ea typeface="Proxima Nova"/>
                <a:cs typeface="Proxima Nova"/>
                <a:sym typeface="Proxima Nova"/>
              </a:rPr>
              <a:t> RUN</a:t>
            </a:r>
            <a:endParaRPr/>
          </a:p>
          <a:p>
            <a:pPr indent="-200946" lvl="0" marL="296197" marR="0" rtl="0" algn="just">
              <a:spcBef>
                <a:spcPts val="0"/>
              </a:spcBef>
              <a:spcAft>
                <a:spcPts val="0"/>
              </a:spcAft>
              <a:buClr>
                <a:schemeClr val="lt1"/>
              </a:buClr>
              <a:buSzPts val="1500"/>
              <a:buFont typeface="Calibri"/>
              <a:buNone/>
            </a:pPr>
            <a:r>
              <a:t/>
            </a:r>
            <a:endParaRPr sz="1500">
              <a:solidFill>
                <a:schemeClr val="lt1"/>
              </a:solidFill>
              <a:latin typeface="Proxima Nova"/>
              <a:ea typeface="Proxima Nova"/>
              <a:cs typeface="Proxima Nova"/>
              <a:sym typeface="Proxima Nova"/>
            </a:endParaRPr>
          </a:p>
          <a:p>
            <a:pPr indent="-296197" lvl="0" marL="296197" marR="0" rtl="0" algn="just">
              <a:spcBef>
                <a:spcPts val="0"/>
              </a:spcBef>
              <a:spcAft>
                <a:spcPts val="0"/>
              </a:spcAft>
              <a:buClr>
                <a:schemeClr val="lt1"/>
              </a:buClr>
              <a:buSzPts val="1500"/>
              <a:buFont typeface="Calibri"/>
              <a:buAutoNum type="arabicPeriod"/>
            </a:pPr>
            <a:r>
              <a:rPr lang="en-SG" sz="1500">
                <a:solidFill>
                  <a:schemeClr val="lt1"/>
                </a:solidFill>
                <a:latin typeface="Proxima Nova"/>
                <a:ea typeface="Proxima Nova"/>
                <a:cs typeface="Proxima Nova"/>
                <a:sym typeface="Proxima Nova"/>
              </a:rPr>
              <a:t>Participants must wear their Bib Numbers clearly visible on their adorned apparel at all times.</a:t>
            </a:r>
            <a:endParaRPr/>
          </a:p>
          <a:p>
            <a:pPr indent="-200946" lvl="0" marL="296197" marR="0" rtl="0" algn="just">
              <a:spcBef>
                <a:spcPts val="0"/>
              </a:spcBef>
              <a:spcAft>
                <a:spcPts val="0"/>
              </a:spcAft>
              <a:buClr>
                <a:schemeClr val="lt1"/>
              </a:buClr>
              <a:buSzPts val="1500"/>
              <a:buFont typeface="Calibri"/>
              <a:buNone/>
            </a:pPr>
            <a:r>
              <a:t/>
            </a:r>
            <a:endParaRPr sz="1500">
              <a:solidFill>
                <a:schemeClr val="lt1"/>
              </a:solidFill>
              <a:latin typeface="Proxima Nova"/>
              <a:ea typeface="Proxima Nova"/>
              <a:cs typeface="Proxima Nova"/>
              <a:sym typeface="Proxima Nova"/>
            </a:endParaRPr>
          </a:p>
          <a:p>
            <a:pPr indent="-296197" lvl="0" marL="296197" marR="0" rtl="0" algn="just">
              <a:spcBef>
                <a:spcPts val="0"/>
              </a:spcBef>
              <a:spcAft>
                <a:spcPts val="0"/>
              </a:spcAft>
              <a:buClr>
                <a:schemeClr val="lt1"/>
              </a:buClr>
              <a:buSzPts val="1500"/>
              <a:buFont typeface="Calibri"/>
              <a:buAutoNum type="arabicPeriod"/>
            </a:pPr>
            <a:r>
              <a:rPr lang="en-SG" sz="1500">
                <a:solidFill>
                  <a:schemeClr val="lt1"/>
                </a:solidFill>
                <a:latin typeface="Proxima Nova"/>
                <a:ea typeface="Proxima Nova"/>
                <a:cs typeface="Proxima Nova"/>
                <a:sym typeface="Proxima Nova"/>
              </a:rPr>
              <a:t>Support vehicles or pacers are not allowed.</a:t>
            </a:r>
            <a:endParaRPr/>
          </a:p>
          <a:p>
            <a:pPr indent="-200946" lvl="0" marL="296197" marR="0" rtl="0" algn="just">
              <a:spcBef>
                <a:spcPts val="0"/>
              </a:spcBef>
              <a:spcAft>
                <a:spcPts val="0"/>
              </a:spcAft>
              <a:buClr>
                <a:schemeClr val="lt1"/>
              </a:buClr>
              <a:buSzPts val="1500"/>
              <a:buFont typeface="Calibri"/>
              <a:buNone/>
            </a:pPr>
            <a:r>
              <a:t/>
            </a:r>
            <a:endParaRPr sz="1500">
              <a:solidFill>
                <a:schemeClr val="lt1"/>
              </a:solidFill>
              <a:latin typeface="Proxima Nova"/>
              <a:ea typeface="Proxima Nova"/>
              <a:cs typeface="Proxima Nova"/>
              <a:sym typeface="Proxima Nova"/>
            </a:endParaRPr>
          </a:p>
          <a:p>
            <a:pPr indent="-296197" lvl="0" marL="296197" marR="0" rtl="0" algn="just">
              <a:spcBef>
                <a:spcPts val="0"/>
              </a:spcBef>
              <a:spcAft>
                <a:spcPts val="0"/>
              </a:spcAft>
              <a:buClr>
                <a:schemeClr val="lt1"/>
              </a:buClr>
              <a:buSzPts val="1500"/>
              <a:buFont typeface="Calibri"/>
              <a:buAutoNum type="arabicPeriod"/>
            </a:pPr>
            <a:r>
              <a:rPr lang="en-SG" sz="1500">
                <a:solidFill>
                  <a:schemeClr val="lt1"/>
                </a:solidFill>
                <a:latin typeface="Proxima Nova"/>
                <a:ea typeface="Proxima Nova"/>
                <a:cs typeface="Proxima Nova"/>
                <a:sym typeface="Proxima Nova"/>
              </a:rPr>
              <a:t>Participants must run on the designated path for the entire route. Failure to do so may result in disqualification.</a:t>
            </a:r>
            <a:endParaRPr/>
          </a:p>
          <a:p>
            <a:pPr indent="-200946" lvl="0" marL="296197" marR="0" rtl="0" algn="just">
              <a:spcBef>
                <a:spcPts val="0"/>
              </a:spcBef>
              <a:spcAft>
                <a:spcPts val="0"/>
              </a:spcAft>
              <a:buClr>
                <a:schemeClr val="lt1"/>
              </a:buClr>
              <a:buSzPts val="1500"/>
              <a:buFont typeface="Calibri"/>
              <a:buNone/>
            </a:pPr>
            <a:r>
              <a:t/>
            </a:r>
            <a:endParaRPr sz="1500">
              <a:solidFill>
                <a:schemeClr val="lt1"/>
              </a:solidFill>
              <a:latin typeface="Proxima Nova"/>
              <a:ea typeface="Proxima Nova"/>
              <a:cs typeface="Proxima Nova"/>
              <a:sym typeface="Proxima Nova"/>
            </a:endParaRPr>
          </a:p>
          <a:p>
            <a:pPr indent="-296197" lvl="0" marL="296197" marR="0" rtl="0" algn="just">
              <a:spcBef>
                <a:spcPts val="0"/>
              </a:spcBef>
              <a:spcAft>
                <a:spcPts val="0"/>
              </a:spcAft>
              <a:buClr>
                <a:schemeClr val="lt1"/>
              </a:buClr>
              <a:buSzPts val="1500"/>
              <a:buFont typeface="Calibri"/>
              <a:buAutoNum type="arabicPeriod"/>
            </a:pPr>
            <a:r>
              <a:rPr lang="en-SG" sz="1500">
                <a:solidFill>
                  <a:schemeClr val="lt1"/>
                </a:solidFill>
                <a:latin typeface="Proxima Nova"/>
                <a:ea typeface="Proxima Nova"/>
                <a:cs typeface="Proxima Nova"/>
                <a:sym typeface="Proxima Nova"/>
              </a:rPr>
              <a:t>No bare torso is allowed at all times.</a:t>
            </a:r>
            <a:endParaRPr/>
          </a:p>
          <a:p>
            <a:pPr indent="-200946" lvl="0" marL="296197" marR="0" rtl="0" algn="just">
              <a:spcBef>
                <a:spcPts val="0"/>
              </a:spcBef>
              <a:spcAft>
                <a:spcPts val="0"/>
              </a:spcAft>
              <a:buClr>
                <a:schemeClr val="lt1"/>
              </a:buClr>
              <a:buSzPts val="1500"/>
              <a:buFont typeface="Calibri"/>
              <a:buNone/>
            </a:pPr>
            <a:r>
              <a:t/>
            </a:r>
            <a:endParaRPr sz="1500">
              <a:solidFill>
                <a:schemeClr val="lt1"/>
              </a:solidFill>
              <a:latin typeface="Proxima Nova"/>
              <a:ea typeface="Proxima Nova"/>
              <a:cs typeface="Proxima Nova"/>
              <a:sym typeface="Proxima Nova"/>
            </a:endParaRPr>
          </a:p>
          <a:p>
            <a:pPr indent="-296197" lvl="0" marL="296197" marR="0" rtl="0" algn="just">
              <a:spcBef>
                <a:spcPts val="0"/>
              </a:spcBef>
              <a:spcAft>
                <a:spcPts val="0"/>
              </a:spcAft>
              <a:buClr>
                <a:schemeClr val="lt1"/>
              </a:buClr>
              <a:buSzPts val="1500"/>
              <a:buFont typeface="Calibri"/>
              <a:buAutoNum type="arabicPeriod"/>
            </a:pPr>
            <a:r>
              <a:rPr lang="en-SG" sz="1500">
                <a:solidFill>
                  <a:schemeClr val="lt1"/>
                </a:solidFill>
                <a:latin typeface="Proxima Nova"/>
                <a:ea typeface="Proxima Nova"/>
                <a:cs typeface="Proxima Nova"/>
                <a:sym typeface="Proxima Nova"/>
              </a:rPr>
              <a:t>Wearing headphones is not allowed at all times. Communication or entertainment devices of any type are strictly prohibited during competition.</a:t>
            </a:r>
            <a:endParaRPr/>
          </a:p>
          <a:p>
            <a:pPr indent="-200946" lvl="0" marL="296197" marR="0" rtl="0" algn="just">
              <a:spcBef>
                <a:spcPts val="0"/>
              </a:spcBef>
              <a:spcAft>
                <a:spcPts val="0"/>
              </a:spcAft>
              <a:buClr>
                <a:schemeClr val="lt1"/>
              </a:buClr>
              <a:buSzPts val="1500"/>
              <a:buFont typeface="Calibri"/>
              <a:buNone/>
            </a:pPr>
            <a:r>
              <a:t/>
            </a:r>
            <a:endParaRPr sz="1500">
              <a:solidFill>
                <a:schemeClr val="lt1"/>
              </a:solidFill>
              <a:latin typeface="Proxima Nova"/>
              <a:ea typeface="Proxima Nova"/>
              <a:cs typeface="Proxima Nova"/>
              <a:sym typeface="Proxima Nova"/>
            </a:endParaRPr>
          </a:p>
          <a:p>
            <a:pPr indent="-296197" lvl="0" marL="296197" marR="0" rtl="0" algn="just">
              <a:spcBef>
                <a:spcPts val="0"/>
              </a:spcBef>
              <a:spcAft>
                <a:spcPts val="0"/>
              </a:spcAft>
              <a:buClr>
                <a:schemeClr val="lt1"/>
              </a:buClr>
              <a:buSzPts val="1500"/>
              <a:buFont typeface="Calibri"/>
              <a:buAutoNum type="arabicPeriod"/>
            </a:pPr>
            <a:r>
              <a:rPr lang="en-SG" sz="1500">
                <a:solidFill>
                  <a:schemeClr val="lt1"/>
                </a:solidFill>
                <a:latin typeface="Proxima Nova"/>
                <a:ea typeface="Proxima Nova"/>
                <a:cs typeface="Proxima Nova"/>
                <a:sym typeface="Proxima Nova"/>
              </a:rPr>
              <a:t>Please note that the route will still be opened to public users. Kindly be mindful of public users during the race.</a:t>
            </a:r>
            <a:endParaRPr/>
          </a:p>
        </p:txBody>
      </p:sp>
      <p:pic>
        <p:nvPicPr>
          <p:cNvPr descr="A light in the dark&#10;&#10;Description automatically generated with low confidence" id="377" name="Google Shape;377;p20"/>
          <p:cNvPicPr preferRelativeResize="0"/>
          <p:nvPr/>
        </p:nvPicPr>
        <p:blipFill rotWithShape="1">
          <a:blip r:embed="rId3">
            <a:alphaModFix/>
          </a:blip>
          <a:srcRect b="0" l="0" r="0" t="0"/>
          <a:stretch/>
        </p:blipFill>
        <p:spPr>
          <a:xfrm>
            <a:off x="840904" y="1091623"/>
            <a:ext cx="432048" cy="508292"/>
          </a:xfrm>
          <a:prstGeom prst="rect">
            <a:avLst/>
          </a:prstGeom>
          <a:noFill/>
          <a:ln>
            <a:noFill/>
          </a:ln>
        </p:spPr>
      </p:pic>
      <p:sp>
        <p:nvSpPr>
          <p:cNvPr id="378" name="Google Shape;378;p20"/>
          <p:cNvSpPr txBox="1"/>
          <p:nvPr/>
        </p:nvSpPr>
        <p:spPr>
          <a:xfrm>
            <a:off x="-95200" y="639653"/>
            <a:ext cx="7029300" cy="480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SG" sz="2520">
                <a:solidFill>
                  <a:srgbClr val="FFC000"/>
                </a:solidFill>
                <a:latin typeface="Exo Black"/>
                <a:ea typeface="Exo Black"/>
                <a:cs typeface="Exo Black"/>
                <a:sym typeface="Exo Black"/>
              </a:rPr>
              <a:t>RACE INFORMATION</a:t>
            </a:r>
            <a:endParaRPr b="1" sz="2520">
              <a:solidFill>
                <a:srgbClr val="FFC000"/>
              </a:solidFill>
              <a:latin typeface="Exo Black"/>
              <a:ea typeface="Exo Black"/>
              <a:cs typeface="Exo Black"/>
              <a:sym typeface="Exo Black"/>
            </a:endParaRPr>
          </a:p>
        </p:txBody>
      </p:sp>
      <p:sp>
        <p:nvSpPr>
          <p:cNvPr id="379" name="Google Shape;379;p20"/>
          <p:cNvSpPr/>
          <p:nvPr/>
        </p:nvSpPr>
        <p:spPr>
          <a:xfrm>
            <a:off x="-171400" y="-241053"/>
            <a:ext cx="7019100" cy="880800"/>
          </a:xfrm>
          <a:prstGeom prst="rect">
            <a:avLst/>
          </a:prstGeom>
          <a:solidFill>
            <a:srgbClr val="821B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12">
              <a:solidFill>
                <a:schemeClr val="lt1"/>
              </a:solidFill>
              <a:latin typeface="Calibri"/>
              <a:ea typeface="Calibri"/>
              <a:cs typeface="Calibri"/>
              <a:sym typeface="Calibri"/>
            </a:endParaRPr>
          </a:p>
        </p:txBody>
      </p:sp>
      <p:pic>
        <p:nvPicPr>
          <p:cNvPr descr="A close-up of a logo&#10;&#10;Description automatically generated with low confidence" id="380" name="Google Shape;380;p20"/>
          <p:cNvPicPr preferRelativeResize="0"/>
          <p:nvPr/>
        </p:nvPicPr>
        <p:blipFill rotWithShape="1">
          <a:blip r:embed="rId4">
            <a:alphaModFix/>
          </a:blip>
          <a:srcRect b="0" l="0" r="0" t="0"/>
          <a:stretch/>
        </p:blipFill>
        <p:spPr>
          <a:xfrm>
            <a:off x="2334124" y="83256"/>
            <a:ext cx="2205646" cy="45044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21"/>
          <p:cNvSpPr/>
          <p:nvPr/>
        </p:nvSpPr>
        <p:spPr>
          <a:xfrm>
            <a:off x="76200" y="1124400"/>
            <a:ext cx="6692400" cy="7617600"/>
          </a:xfrm>
          <a:prstGeom prst="rect">
            <a:avLst/>
          </a:prstGeom>
          <a:solidFill>
            <a:schemeClr val="dk1">
              <a:alpha val="69803"/>
            </a:schemeClr>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en-SG" sz="2400">
                <a:solidFill>
                  <a:srgbClr val="FFC000"/>
                </a:solidFill>
                <a:latin typeface="Proxima Nova"/>
                <a:ea typeface="Proxima Nova"/>
                <a:cs typeface="Proxima Nova"/>
                <a:sym typeface="Proxima Nova"/>
              </a:rPr>
              <a:t>TRANSITION</a:t>
            </a:r>
            <a:endParaRPr i="1">
              <a:latin typeface="Proxima Nova"/>
              <a:ea typeface="Proxima Nova"/>
              <a:cs typeface="Proxima Nova"/>
              <a:sym typeface="Proxima Nova"/>
            </a:endParaRPr>
          </a:p>
          <a:p>
            <a:pPr indent="0" lvl="0" marL="0" marR="0" rtl="0" algn="just">
              <a:spcBef>
                <a:spcPts val="0"/>
              </a:spcBef>
              <a:spcAft>
                <a:spcPts val="0"/>
              </a:spcAft>
              <a:buNone/>
            </a:pPr>
            <a:r>
              <a:t/>
            </a:r>
            <a:endParaRPr b="1" sz="1500">
              <a:solidFill>
                <a:srgbClr val="FFC000"/>
              </a:solidFill>
              <a:latin typeface="Exo"/>
              <a:ea typeface="Exo"/>
              <a:cs typeface="Exo"/>
              <a:sym typeface="Exo"/>
            </a:endParaRPr>
          </a:p>
          <a:p>
            <a:pPr indent="-296197" lvl="0" marL="296197" marR="0" rtl="0" algn="just">
              <a:spcBef>
                <a:spcPts val="0"/>
              </a:spcBef>
              <a:spcAft>
                <a:spcPts val="0"/>
              </a:spcAft>
              <a:buClr>
                <a:schemeClr val="lt1"/>
              </a:buClr>
              <a:buSzPts val="1500"/>
              <a:buFont typeface="Proxima Nova"/>
              <a:buAutoNum type="arabicPeriod"/>
            </a:pPr>
            <a:r>
              <a:rPr lang="en-SG" sz="1500">
                <a:solidFill>
                  <a:schemeClr val="lt1"/>
                </a:solidFill>
                <a:latin typeface="Proxima Nova"/>
                <a:ea typeface="Proxima Nova"/>
                <a:cs typeface="Proxima Nova"/>
                <a:sym typeface="Proxima Nova"/>
              </a:rPr>
              <a:t>Participants are required to keep their Transition space as neat as possible. All items must be kept within a </a:t>
            </a:r>
            <a:r>
              <a:rPr b="1" lang="en-SG" sz="1500">
                <a:solidFill>
                  <a:schemeClr val="lt1"/>
                </a:solidFill>
                <a:latin typeface="Proxima Nova"/>
                <a:ea typeface="Proxima Nova"/>
                <a:cs typeface="Proxima Nova"/>
                <a:sym typeface="Proxima Nova"/>
              </a:rPr>
              <a:t>50cm x 50cm space </a:t>
            </a:r>
            <a:r>
              <a:rPr lang="en-SG" sz="1500">
                <a:solidFill>
                  <a:schemeClr val="lt1"/>
                </a:solidFill>
                <a:latin typeface="Proxima Nova"/>
                <a:ea typeface="Proxima Nova"/>
                <a:cs typeface="Proxima Nova"/>
                <a:sym typeface="Proxima Nova"/>
              </a:rPr>
              <a:t>around their allocated space so as not to impede the safe movement of other participants. </a:t>
            </a:r>
            <a:endParaRPr/>
          </a:p>
          <a:p>
            <a:pPr indent="-200946" lvl="0" marL="296197" marR="0" rtl="0" algn="just">
              <a:spcBef>
                <a:spcPts val="0"/>
              </a:spcBef>
              <a:spcAft>
                <a:spcPts val="0"/>
              </a:spcAft>
              <a:buClr>
                <a:schemeClr val="lt1"/>
              </a:buClr>
              <a:buSzPts val="1500"/>
              <a:buFont typeface="Calibri"/>
              <a:buNone/>
            </a:pPr>
            <a:r>
              <a:t/>
            </a:r>
            <a:endParaRPr sz="1500">
              <a:solidFill>
                <a:schemeClr val="lt1"/>
              </a:solidFill>
              <a:latin typeface="Proxima Nova"/>
              <a:ea typeface="Proxima Nova"/>
              <a:cs typeface="Proxima Nova"/>
              <a:sym typeface="Proxima Nova"/>
            </a:endParaRPr>
          </a:p>
          <a:p>
            <a:pPr indent="-296197" lvl="0" marL="296197" marR="0" rtl="0" algn="just">
              <a:spcBef>
                <a:spcPts val="0"/>
              </a:spcBef>
              <a:spcAft>
                <a:spcPts val="0"/>
              </a:spcAft>
              <a:buClr>
                <a:schemeClr val="lt1"/>
              </a:buClr>
              <a:buSzPts val="1500"/>
              <a:buFont typeface="Proxima Nova"/>
              <a:buAutoNum type="arabicPeriod"/>
            </a:pPr>
            <a:r>
              <a:rPr lang="en-SG" sz="1500">
                <a:solidFill>
                  <a:schemeClr val="lt1"/>
                </a:solidFill>
                <a:latin typeface="Proxima Nova"/>
                <a:ea typeface="Proxima Nova"/>
                <a:cs typeface="Proxima Nova"/>
                <a:sym typeface="Proxima Nova"/>
              </a:rPr>
              <a:t>All non-essential bags or items must be brought out of the transition area and stored at the Baggage counter.</a:t>
            </a:r>
            <a:endParaRPr/>
          </a:p>
          <a:p>
            <a:pPr indent="-200946" lvl="0" marL="296197" marR="0" rtl="0" algn="just">
              <a:spcBef>
                <a:spcPts val="0"/>
              </a:spcBef>
              <a:spcAft>
                <a:spcPts val="0"/>
              </a:spcAft>
              <a:buClr>
                <a:schemeClr val="lt1"/>
              </a:buClr>
              <a:buSzPts val="1500"/>
              <a:buFont typeface="Calibri"/>
              <a:buNone/>
            </a:pPr>
            <a:r>
              <a:t/>
            </a:r>
            <a:endParaRPr sz="1500">
              <a:solidFill>
                <a:schemeClr val="lt1"/>
              </a:solidFill>
              <a:latin typeface="Proxima Nova"/>
              <a:ea typeface="Proxima Nova"/>
              <a:cs typeface="Proxima Nova"/>
              <a:sym typeface="Proxima Nova"/>
            </a:endParaRPr>
          </a:p>
          <a:p>
            <a:pPr indent="-296197" lvl="0" marL="296197" marR="0" rtl="0" algn="just">
              <a:spcBef>
                <a:spcPts val="0"/>
              </a:spcBef>
              <a:spcAft>
                <a:spcPts val="0"/>
              </a:spcAft>
              <a:buClr>
                <a:schemeClr val="lt1"/>
              </a:buClr>
              <a:buSzPts val="1500"/>
              <a:buFont typeface="Proxima Nova"/>
              <a:buAutoNum type="arabicPeriod"/>
            </a:pPr>
            <a:r>
              <a:rPr lang="en-SG" sz="1500">
                <a:solidFill>
                  <a:schemeClr val="lt1"/>
                </a:solidFill>
                <a:latin typeface="Proxima Nova"/>
                <a:ea typeface="Proxima Nova"/>
                <a:cs typeface="Proxima Nova"/>
                <a:sym typeface="Proxima Nova"/>
              </a:rPr>
              <a:t>No public nudity is allowed as any breach will result in Disqualification.</a:t>
            </a:r>
            <a:endParaRPr/>
          </a:p>
          <a:p>
            <a:pPr indent="-200946" lvl="0" marL="296197" marR="0" rtl="0" algn="just">
              <a:spcBef>
                <a:spcPts val="0"/>
              </a:spcBef>
              <a:spcAft>
                <a:spcPts val="0"/>
              </a:spcAft>
              <a:buClr>
                <a:schemeClr val="lt1"/>
              </a:buClr>
              <a:buSzPts val="1500"/>
              <a:buFont typeface="Calibri"/>
              <a:buNone/>
            </a:pPr>
            <a:r>
              <a:t/>
            </a:r>
            <a:endParaRPr sz="1500">
              <a:solidFill>
                <a:schemeClr val="lt1"/>
              </a:solidFill>
              <a:latin typeface="Proxima Nova"/>
              <a:ea typeface="Proxima Nova"/>
              <a:cs typeface="Proxima Nova"/>
              <a:sym typeface="Proxima Nova"/>
            </a:endParaRPr>
          </a:p>
          <a:p>
            <a:pPr indent="-296197" lvl="0" marL="296197" marR="0" rtl="0" algn="just">
              <a:spcBef>
                <a:spcPts val="0"/>
              </a:spcBef>
              <a:spcAft>
                <a:spcPts val="0"/>
              </a:spcAft>
              <a:buClr>
                <a:schemeClr val="lt1"/>
              </a:buClr>
              <a:buSzPts val="1500"/>
              <a:buFont typeface="Proxima Nova"/>
              <a:buAutoNum type="arabicPeriod"/>
            </a:pPr>
            <a:r>
              <a:rPr lang="en-SG" sz="1500">
                <a:solidFill>
                  <a:schemeClr val="lt1"/>
                </a:solidFill>
                <a:latin typeface="Proxima Nova"/>
                <a:ea typeface="Proxima Nova"/>
                <a:cs typeface="Proxima Nova"/>
                <a:sym typeface="Proxima Nova"/>
              </a:rPr>
              <a:t>Each participant must have the Bike helmet securely fastened on their head prior to un-racking their bike to commence the Bike leg.</a:t>
            </a:r>
            <a:endParaRPr/>
          </a:p>
          <a:p>
            <a:pPr indent="-200946" lvl="0" marL="296197" marR="0" rtl="0" algn="just">
              <a:spcBef>
                <a:spcPts val="0"/>
              </a:spcBef>
              <a:spcAft>
                <a:spcPts val="0"/>
              </a:spcAft>
              <a:buClr>
                <a:schemeClr val="lt1"/>
              </a:buClr>
              <a:buSzPts val="1500"/>
              <a:buFont typeface="Calibri"/>
              <a:buNone/>
            </a:pPr>
            <a:r>
              <a:t/>
            </a:r>
            <a:endParaRPr sz="1500">
              <a:solidFill>
                <a:schemeClr val="lt1"/>
              </a:solidFill>
              <a:latin typeface="Proxima Nova"/>
              <a:ea typeface="Proxima Nova"/>
              <a:cs typeface="Proxima Nova"/>
              <a:sym typeface="Proxima Nova"/>
            </a:endParaRPr>
          </a:p>
          <a:p>
            <a:pPr indent="-296197" lvl="0" marL="296197" marR="0" rtl="0" algn="just">
              <a:spcBef>
                <a:spcPts val="0"/>
              </a:spcBef>
              <a:spcAft>
                <a:spcPts val="0"/>
              </a:spcAft>
              <a:buClr>
                <a:schemeClr val="lt1"/>
              </a:buClr>
              <a:buSzPts val="1500"/>
              <a:buFont typeface="Proxima Nova"/>
              <a:buAutoNum type="arabicPeriod"/>
            </a:pPr>
            <a:r>
              <a:rPr lang="en-SG" sz="1500">
                <a:solidFill>
                  <a:schemeClr val="lt1"/>
                </a:solidFill>
                <a:latin typeface="Proxima Nova"/>
                <a:ea typeface="Proxima Nova"/>
                <a:cs typeface="Proxima Nova"/>
                <a:sym typeface="Proxima Nova"/>
              </a:rPr>
              <a:t>Each participant must have their Bike helmet securely fastened on their head until they have racked their Bike prior to commencing the run leg. </a:t>
            </a:r>
            <a:endParaRPr/>
          </a:p>
          <a:p>
            <a:pPr indent="-200946" lvl="0" marL="296197" marR="0" rtl="0" algn="just">
              <a:spcBef>
                <a:spcPts val="0"/>
              </a:spcBef>
              <a:spcAft>
                <a:spcPts val="0"/>
              </a:spcAft>
              <a:buClr>
                <a:schemeClr val="lt1"/>
              </a:buClr>
              <a:buSzPts val="1500"/>
              <a:buFont typeface="Calibri"/>
              <a:buNone/>
            </a:pPr>
            <a:r>
              <a:t/>
            </a:r>
            <a:endParaRPr sz="1500">
              <a:solidFill>
                <a:schemeClr val="lt1"/>
              </a:solidFill>
              <a:latin typeface="Proxima Nova"/>
              <a:ea typeface="Proxima Nova"/>
              <a:cs typeface="Proxima Nova"/>
              <a:sym typeface="Proxima Nova"/>
            </a:endParaRPr>
          </a:p>
          <a:p>
            <a:pPr indent="-296197" lvl="0" marL="296197" marR="0" rtl="0" algn="just">
              <a:spcBef>
                <a:spcPts val="0"/>
              </a:spcBef>
              <a:spcAft>
                <a:spcPts val="0"/>
              </a:spcAft>
              <a:buClr>
                <a:schemeClr val="lt1"/>
              </a:buClr>
              <a:buSzPts val="1500"/>
              <a:buFont typeface="Proxima Nova"/>
              <a:buAutoNum type="arabicPeriod"/>
            </a:pPr>
            <a:r>
              <a:rPr lang="en-SG" sz="1500">
                <a:solidFill>
                  <a:schemeClr val="lt1"/>
                </a:solidFill>
                <a:latin typeface="Proxima Nova"/>
                <a:ea typeface="Proxima Nova"/>
                <a:cs typeface="Proxima Nova"/>
                <a:sym typeface="Proxima Nova"/>
              </a:rPr>
              <a:t>Bikes must not be ridden in Transition at any time.</a:t>
            </a:r>
            <a:endParaRPr/>
          </a:p>
          <a:p>
            <a:pPr indent="-200946" lvl="0" marL="296197" marR="0" rtl="0" algn="just">
              <a:spcBef>
                <a:spcPts val="0"/>
              </a:spcBef>
              <a:spcAft>
                <a:spcPts val="0"/>
              </a:spcAft>
              <a:buClr>
                <a:schemeClr val="lt1"/>
              </a:buClr>
              <a:buSzPts val="1500"/>
              <a:buFont typeface="Calibri"/>
              <a:buNone/>
            </a:pPr>
            <a:r>
              <a:t/>
            </a:r>
            <a:endParaRPr sz="1500">
              <a:solidFill>
                <a:schemeClr val="lt1"/>
              </a:solidFill>
              <a:latin typeface="Proxima Nova"/>
              <a:ea typeface="Proxima Nova"/>
              <a:cs typeface="Proxima Nova"/>
              <a:sym typeface="Proxima Nova"/>
            </a:endParaRPr>
          </a:p>
          <a:p>
            <a:pPr indent="-296197" lvl="0" marL="296197" marR="0" rtl="0" algn="just">
              <a:spcBef>
                <a:spcPts val="0"/>
              </a:spcBef>
              <a:spcAft>
                <a:spcPts val="0"/>
              </a:spcAft>
              <a:buClr>
                <a:schemeClr val="lt1"/>
              </a:buClr>
              <a:buSzPts val="1500"/>
              <a:buFont typeface="Proxima Nova"/>
              <a:buAutoNum type="arabicPeriod"/>
            </a:pPr>
            <a:r>
              <a:rPr lang="en-SG" sz="1500">
                <a:solidFill>
                  <a:schemeClr val="lt1"/>
                </a:solidFill>
                <a:latin typeface="Proxima Nova"/>
                <a:ea typeface="Proxima Nova"/>
                <a:cs typeface="Proxima Nova"/>
                <a:sym typeface="Proxima Nova"/>
              </a:rPr>
              <a:t>Wrist bands must be worn at all times within the transition area. Any one found without a wristband will be ushered out of the Transition area.</a:t>
            </a:r>
            <a:endParaRPr/>
          </a:p>
          <a:p>
            <a:pPr indent="-200946" lvl="0" marL="296197" marR="0" rtl="0" algn="just">
              <a:spcBef>
                <a:spcPts val="0"/>
              </a:spcBef>
              <a:spcAft>
                <a:spcPts val="0"/>
              </a:spcAft>
              <a:buClr>
                <a:schemeClr val="lt1"/>
              </a:buClr>
              <a:buSzPts val="1500"/>
              <a:buFont typeface="Calibri"/>
              <a:buNone/>
            </a:pPr>
            <a:r>
              <a:t/>
            </a:r>
            <a:endParaRPr sz="1500">
              <a:solidFill>
                <a:schemeClr val="lt1"/>
              </a:solidFill>
              <a:latin typeface="Proxima Nova"/>
              <a:ea typeface="Proxima Nova"/>
              <a:cs typeface="Proxima Nova"/>
              <a:sym typeface="Proxima Nova"/>
            </a:endParaRPr>
          </a:p>
          <a:p>
            <a:pPr indent="-296197" lvl="0" marL="296197" marR="0" rtl="0" algn="just">
              <a:spcBef>
                <a:spcPts val="0"/>
              </a:spcBef>
              <a:spcAft>
                <a:spcPts val="0"/>
              </a:spcAft>
              <a:buClr>
                <a:schemeClr val="lt1"/>
              </a:buClr>
              <a:buSzPts val="1500"/>
              <a:buFont typeface="Proxima Nova"/>
              <a:buAutoNum type="arabicPeriod"/>
            </a:pPr>
            <a:r>
              <a:rPr lang="en-SG" sz="1500">
                <a:solidFill>
                  <a:schemeClr val="lt1"/>
                </a:solidFill>
                <a:latin typeface="Proxima Nova"/>
                <a:ea typeface="Proxima Nova"/>
                <a:cs typeface="Proxima Nova"/>
                <a:sym typeface="Proxima Nova"/>
              </a:rPr>
              <a:t>All relay Team members : Report to Team Holding Area next to the Transition area to do the exchange of the timing chip from one member to the next.</a:t>
            </a:r>
            <a:endParaRPr/>
          </a:p>
          <a:p>
            <a:pPr indent="-200946" lvl="0" marL="296197" marR="0" rtl="0" algn="just">
              <a:spcBef>
                <a:spcPts val="0"/>
              </a:spcBef>
              <a:spcAft>
                <a:spcPts val="0"/>
              </a:spcAft>
              <a:buClr>
                <a:schemeClr val="lt1"/>
              </a:buClr>
              <a:buSzPts val="1500"/>
              <a:buFont typeface="Calibri"/>
              <a:buNone/>
            </a:pPr>
            <a:r>
              <a:t/>
            </a:r>
            <a:endParaRPr sz="1500">
              <a:solidFill>
                <a:schemeClr val="lt1"/>
              </a:solidFill>
              <a:latin typeface="Proxima Nova"/>
              <a:ea typeface="Proxima Nova"/>
              <a:cs typeface="Proxima Nova"/>
              <a:sym typeface="Proxima Nova"/>
            </a:endParaRPr>
          </a:p>
          <a:p>
            <a:pPr indent="-296197" lvl="0" marL="296197" marR="0" rtl="0" algn="just">
              <a:spcBef>
                <a:spcPts val="0"/>
              </a:spcBef>
              <a:spcAft>
                <a:spcPts val="0"/>
              </a:spcAft>
              <a:buClr>
                <a:schemeClr val="lt1"/>
              </a:buClr>
              <a:buSzPts val="1500"/>
              <a:buFont typeface="Proxima Nova"/>
              <a:buAutoNum type="arabicPeriod"/>
            </a:pPr>
            <a:r>
              <a:rPr lang="en-SG" sz="1500">
                <a:solidFill>
                  <a:schemeClr val="lt1"/>
                </a:solidFill>
                <a:latin typeface="Proxima Nova"/>
                <a:ea typeface="Proxima Nova"/>
                <a:cs typeface="Proxima Nova"/>
                <a:sym typeface="Proxima Nova"/>
              </a:rPr>
              <a:t>Only 1 parent/guardian will be allowed within the Transition Area. They may only enter when accompanied by the participant. A wristband with matching Bib number must be worn to allow access. Parents/guardian will only be allowed in before and after the race. </a:t>
            </a:r>
            <a:endParaRPr/>
          </a:p>
        </p:txBody>
      </p:sp>
      <p:sp>
        <p:nvSpPr>
          <p:cNvPr id="386" name="Google Shape;386;p21"/>
          <p:cNvSpPr txBox="1"/>
          <p:nvPr/>
        </p:nvSpPr>
        <p:spPr>
          <a:xfrm>
            <a:off x="-95200" y="639653"/>
            <a:ext cx="7029300" cy="480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SG" sz="2520">
                <a:solidFill>
                  <a:srgbClr val="FFC000"/>
                </a:solidFill>
                <a:latin typeface="Exo Black"/>
                <a:ea typeface="Exo Black"/>
                <a:cs typeface="Exo Black"/>
                <a:sym typeface="Exo Black"/>
              </a:rPr>
              <a:t>RACE INFORMATION</a:t>
            </a:r>
            <a:endParaRPr b="1" sz="2520">
              <a:solidFill>
                <a:srgbClr val="FFC000"/>
              </a:solidFill>
              <a:latin typeface="Exo Black"/>
              <a:ea typeface="Exo Black"/>
              <a:cs typeface="Exo Black"/>
              <a:sym typeface="Exo Black"/>
            </a:endParaRPr>
          </a:p>
        </p:txBody>
      </p:sp>
      <p:sp>
        <p:nvSpPr>
          <p:cNvPr id="387" name="Google Shape;387;p21"/>
          <p:cNvSpPr/>
          <p:nvPr/>
        </p:nvSpPr>
        <p:spPr>
          <a:xfrm>
            <a:off x="-171400" y="-241053"/>
            <a:ext cx="7019100" cy="880800"/>
          </a:xfrm>
          <a:prstGeom prst="rect">
            <a:avLst/>
          </a:prstGeom>
          <a:solidFill>
            <a:srgbClr val="821B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12">
              <a:solidFill>
                <a:schemeClr val="lt1"/>
              </a:solidFill>
              <a:latin typeface="Calibri"/>
              <a:ea typeface="Calibri"/>
              <a:cs typeface="Calibri"/>
              <a:sym typeface="Calibri"/>
            </a:endParaRPr>
          </a:p>
        </p:txBody>
      </p:sp>
      <p:pic>
        <p:nvPicPr>
          <p:cNvPr descr="A close-up of a logo&#10;&#10;Description automatically generated with low confidence" id="388" name="Google Shape;388;p21"/>
          <p:cNvPicPr preferRelativeResize="0"/>
          <p:nvPr/>
        </p:nvPicPr>
        <p:blipFill rotWithShape="1">
          <a:blip r:embed="rId3">
            <a:alphaModFix/>
          </a:blip>
          <a:srcRect b="0" l="0" r="0" t="0"/>
          <a:stretch/>
        </p:blipFill>
        <p:spPr>
          <a:xfrm>
            <a:off x="2334124" y="83256"/>
            <a:ext cx="2205646" cy="45044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22"/>
          <p:cNvSpPr/>
          <p:nvPr/>
        </p:nvSpPr>
        <p:spPr>
          <a:xfrm>
            <a:off x="76200" y="1124400"/>
            <a:ext cx="6692400" cy="8371500"/>
          </a:xfrm>
          <a:prstGeom prst="rect">
            <a:avLst/>
          </a:prstGeom>
          <a:solidFill>
            <a:schemeClr val="dk1">
              <a:alpha val="69803"/>
            </a:schemeClr>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SG" sz="1200">
                <a:solidFill>
                  <a:srgbClr val="FFC000"/>
                </a:solidFill>
                <a:latin typeface="Proxima Nova"/>
                <a:ea typeface="Proxima Nova"/>
                <a:cs typeface="Proxima Nova"/>
                <a:sym typeface="Proxima Nova"/>
              </a:rPr>
              <a:t>MEDICAL SAFETY &amp; FIRST AID</a:t>
            </a:r>
            <a:endParaRPr sz="1200">
              <a:solidFill>
                <a:srgbClr val="FFC000"/>
              </a:solidFill>
              <a:latin typeface="Proxima Nova"/>
              <a:ea typeface="Proxima Nova"/>
              <a:cs typeface="Proxima Nova"/>
              <a:sym typeface="Proxima Nova"/>
            </a:endParaRPr>
          </a:p>
          <a:p>
            <a:pPr indent="0" lvl="0" marL="0" marR="0" rtl="0" algn="l">
              <a:spcBef>
                <a:spcPts val="0"/>
              </a:spcBef>
              <a:spcAft>
                <a:spcPts val="0"/>
              </a:spcAft>
              <a:buNone/>
            </a:pPr>
            <a:r>
              <a:rPr lang="en-SG" sz="1200">
                <a:solidFill>
                  <a:srgbClr val="FFFFFF"/>
                </a:solidFill>
                <a:latin typeface="Proxima Nova"/>
                <a:ea typeface="Proxima Nova"/>
                <a:cs typeface="Proxima Nova"/>
                <a:sym typeface="Proxima Nova"/>
              </a:rPr>
              <a:t>Even though you may have read our medical advice before, we would like to insist that you read it again. Awareness of the health risks of exercising in a tropical climate is the best prevention for serious injuries!</a:t>
            </a:r>
            <a:endParaRPr sz="1200">
              <a:solidFill>
                <a:schemeClr val="lt1"/>
              </a:solidFill>
              <a:latin typeface="Proxima Nova"/>
              <a:ea typeface="Proxima Nova"/>
              <a:cs typeface="Proxima Nova"/>
              <a:sym typeface="Proxima Nova"/>
            </a:endParaRPr>
          </a:p>
          <a:p>
            <a:pPr indent="0" lvl="0" marL="0" marR="0" rtl="0" algn="l">
              <a:spcBef>
                <a:spcPts val="0"/>
              </a:spcBef>
              <a:spcAft>
                <a:spcPts val="0"/>
              </a:spcAft>
              <a:buNone/>
            </a:pPr>
            <a:r>
              <a:t/>
            </a:r>
            <a:endParaRPr b="1" sz="1200">
              <a:solidFill>
                <a:srgbClr val="F25A29"/>
              </a:solidFill>
              <a:latin typeface="Proxima Nova"/>
              <a:ea typeface="Proxima Nova"/>
              <a:cs typeface="Proxima Nova"/>
              <a:sym typeface="Proxima Nova"/>
            </a:endParaRPr>
          </a:p>
          <a:p>
            <a:pPr indent="0" lvl="0" marL="0" marR="0" rtl="0" algn="l">
              <a:spcBef>
                <a:spcPts val="0"/>
              </a:spcBef>
              <a:spcAft>
                <a:spcPts val="0"/>
              </a:spcAft>
              <a:buNone/>
            </a:pPr>
            <a:r>
              <a:rPr b="1" lang="en-SG" sz="1200">
                <a:solidFill>
                  <a:srgbClr val="FFC000"/>
                </a:solidFill>
                <a:latin typeface="Proxima Nova"/>
                <a:ea typeface="Proxima Nova"/>
                <a:cs typeface="Proxima Nova"/>
                <a:sym typeface="Proxima Nova"/>
              </a:rPr>
              <a:t>MEDICAL CONDITIONS </a:t>
            </a:r>
            <a:endParaRPr/>
          </a:p>
          <a:p>
            <a:pPr indent="0" lvl="0" marL="0" marR="0" rtl="0" algn="l">
              <a:spcBef>
                <a:spcPts val="0"/>
              </a:spcBef>
              <a:spcAft>
                <a:spcPts val="0"/>
              </a:spcAft>
              <a:buNone/>
            </a:pPr>
            <a:r>
              <a:rPr lang="en-SG" sz="1200">
                <a:solidFill>
                  <a:srgbClr val="FFFFFF"/>
                </a:solidFill>
                <a:latin typeface="Proxima Nova"/>
                <a:ea typeface="Proxima Nova"/>
                <a:cs typeface="Proxima Nova"/>
                <a:sym typeface="Proxima Nova"/>
              </a:rPr>
              <a:t>If you have a medical condition that may affect your safe participation in exercise, please ensure that you have explained your exercise plans to your doctor and sought his/her clearance. You should not be taking part in this sport event unless medical clearance has been given to you. </a:t>
            </a:r>
            <a:endParaRPr sz="1200">
              <a:solidFill>
                <a:schemeClr val="lt1"/>
              </a:solidFill>
              <a:latin typeface="Proxima Nova"/>
              <a:ea typeface="Proxima Nova"/>
              <a:cs typeface="Proxima Nova"/>
              <a:sym typeface="Proxima Nova"/>
            </a:endParaRPr>
          </a:p>
          <a:p>
            <a:pPr indent="0" lvl="0" marL="0" marR="0" rtl="0" algn="l">
              <a:spcBef>
                <a:spcPts val="0"/>
              </a:spcBef>
              <a:spcAft>
                <a:spcPts val="0"/>
              </a:spcAft>
              <a:buNone/>
            </a:pPr>
            <a:br>
              <a:rPr b="1" lang="en-SG" sz="1200">
                <a:solidFill>
                  <a:srgbClr val="F25A29"/>
                </a:solidFill>
                <a:latin typeface="Proxima Nova"/>
                <a:ea typeface="Proxima Nova"/>
                <a:cs typeface="Proxima Nova"/>
                <a:sym typeface="Proxima Nova"/>
              </a:rPr>
            </a:br>
            <a:r>
              <a:rPr b="1" lang="en-SG" sz="1200">
                <a:solidFill>
                  <a:srgbClr val="FFC000"/>
                </a:solidFill>
                <a:latin typeface="Proxima Nova"/>
                <a:ea typeface="Proxima Nova"/>
                <a:cs typeface="Proxima Nova"/>
                <a:sym typeface="Proxima Nova"/>
              </a:rPr>
              <a:t>MEDICATION </a:t>
            </a:r>
            <a:endParaRPr sz="1200">
              <a:solidFill>
                <a:srgbClr val="FFC000"/>
              </a:solidFill>
              <a:latin typeface="Proxima Nova"/>
              <a:ea typeface="Proxima Nova"/>
              <a:cs typeface="Proxima Nova"/>
              <a:sym typeface="Proxima Nova"/>
            </a:endParaRPr>
          </a:p>
          <a:p>
            <a:pPr indent="0" lvl="0" marL="0" marR="0" rtl="0" algn="l">
              <a:spcBef>
                <a:spcPts val="0"/>
              </a:spcBef>
              <a:spcAft>
                <a:spcPts val="0"/>
              </a:spcAft>
              <a:buNone/>
            </a:pPr>
            <a:r>
              <a:rPr lang="en-SG" sz="1200">
                <a:solidFill>
                  <a:srgbClr val="FFFFFF"/>
                </a:solidFill>
                <a:latin typeface="Proxima Nova"/>
                <a:ea typeface="Proxima Nova"/>
                <a:cs typeface="Proxima Nova"/>
                <a:sym typeface="Proxima Nova"/>
              </a:rPr>
              <a:t>Should you have an allergy of some sort (e.g. to bee stings), and if you have any medication such as an auto-injector, you may want to place this in a Ziploc bag with your name &amp; race number on it. Then pass this to the medical team so that it is on standby for you should it be needed. If you are currently taking medication for a medical condition, do ensure that you take this as prescribed to you by your doctor. Please be aware that some medications such as drugs for inflammation and injury (anti-inflammatory) may lead to dehydration. It is important for you to maintain good hydration before and throughout the event.</a:t>
            </a:r>
            <a:endParaRPr sz="1200">
              <a:solidFill>
                <a:schemeClr val="lt1"/>
              </a:solidFill>
              <a:latin typeface="Proxima Nova"/>
              <a:ea typeface="Proxima Nova"/>
              <a:cs typeface="Proxima Nova"/>
              <a:sym typeface="Proxima Nova"/>
            </a:endParaRPr>
          </a:p>
          <a:p>
            <a:pPr indent="0" lvl="0" marL="0" marR="0" rtl="0" algn="l">
              <a:spcBef>
                <a:spcPts val="0"/>
              </a:spcBef>
              <a:spcAft>
                <a:spcPts val="0"/>
              </a:spcAft>
              <a:buNone/>
            </a:pPr>
            <a:br>
              <a:rPr b="1" lang="en-SG" sz="1200">
                <a:solidFill>
                  <a:srgbClr val="F25A29"/>
                </a:solidFill>
                <a:latin typeface="Proxima Nova"/>
                <a:ea typeface="Proxima Nova"/>
                <a:cs typeface="Proxima Nova"/>
                <a:sym typeface="Proxima Nova"/>
              </a:rPr>
            </a:br>
            <a:r>
              <a:rPr b="1" lang="en-SG" sz="1200">
                <a:solidFill>
                  <a:srgbClr val="FFC000"/>
                </a:solidFill>
                <a:latin typeface="Proxima Nova"/>
                <a:ea typeface="Proxima Nova"/>
                <a:cs typeface="Proxima Nova"/>
                <a:sym typeface="Proxima Nova"/>
              </a:rPr>
              <a:t>ILLNESS</a:t>
            </a:r>
            <a:endParaRPr sz="1200">
              <a:solidFill>
                <a:srgbClr val="FFC000"/>
              </a:solidFill>
              <a:latin typeface="Proxima Nova"/>
              <a:ea typeface="Proxima Nova"/>
              <a:cs typeface="Proxima Nova"/>
              <a:sym typeface="Proxima Nova"/>
            </a:endParaRPr>
          </a:p>
          <a:p>
            <a:pPr indent="0" lvl="0" marL="0" marR="0" rtl="0" algn="l">
              <a:spcBef>
                <a:spcPts val="0"/>
              </a:spcBef>
              <a:spcAft>
                <a:spcPts val="0"/>
              </a:spcAft>
              <a:buNone/>
            </a:pPr>
            <a:r>
              <a:rPr lang="en-SG" sz="1200">
                <a:solidFill>
                  <a:srgbClr val="FFFFFF"/>
                </a:solidFill>
                <a:latin typeface="Proxima Nova"/>
                <a:ea typeface="Proxima Nova"/>
                <a:cs typeface="Proxima Nova"/>
                <a:sym typeface="Proxima Nova"/>
              </a:rPr>
              <a:t>Some illnesses may result in dehydration, salt imbalance, or disturbances to your heart function. These include viral illnesses such as the flu, as well as food poisoning and diarrhea.</a:t>
            </a:r>
            <a:endParaRPr sz="1200">
              <a:solidFill>
                <a:schemeClr val="lt1"/>
              </a:solidFill>
              <a:latin typeface="Proxima Nova"/>
              <a:ea typeface="Proxima Nova"/>
              <a:cs typeface="Proxima Nova"/>
              <a:sym typeface="Proxima Nova"/>
            </a:endParaRPr>
          </a:p>
          <a:p>
            <a:pPr indent="0" lvl="0" marL="0" marR="0" rtl="0" algn="l">
              <a:spcBef>
                <a:spcPts val="0"/>
              </a:spcBef>
              <a:spcAft>
                <a:spcPts val="0"/>
              </a:spcAft>
              <a:buNone/>
            </a:pPr>
            <a:r>
              <a:rPr lang="en-SG" sz="1200">
                <a:solidFill>
                  <a:srgbClr val="FFFFFF"/>
                </a:solidFill>
                <a:latin typeface="Proxima Nova"/>
                <a:ea typeface="Proxima Nova"/>
                <a:cs typeface="Proxima Nova"/>
                <a:sym typeface="Proxima Nova"/>
              </a:rPr>
              <a:t>If you have had such illnesses within the last 7-10 days before this event, please</a:t>
            </a:r>
            <a:endParaRPr sz="1200">
              <a:solidFill>
                <a:schemeClr val="lt1"/>
              </a:solidFill>
              <a:latin typeface="Proxima Nova"/>
              <a:ea typeface="Proxima Nova"/>
              <a:cs typeface="Proxima Nova"/>
              <a:sym typeface="Proxima Nova"/>
            </a:endParaRPr>
          </a:p>
          <a:p>
            <a:pPr indent="0" lvl="0" marL="0" marR="0" rtl="0" algn="l">
              <a:spcBef>
                <a:spcPts val="0"/>
              </a:spcBef>
              <a:spcAft>
                <a:spcPts val="0"/>
              </a:spcAft>
              <a:buNone/>
            </a:pPr>
            <a:r>
              <a:rPr lang="en-SG" sz="1200">
                <a:solidFill>
                  <a:srgbClr val="FFFFFF"/>
                </a:solidFill>
                <a:latin typeface="Proxima Nova"/>
                <a:ea typeface="Proxima Nova"/>
                <a:cs typeface="Proxima Nova"/>
                <a:sym typeface="Proxima Nova"/>
              </a:rPr>
              <a:t>assess your current fitness and if you are not feeling well, do NOT participate in the race. If you have had a fever with muscle aches in the past week before the event, it is recommended that you do not race. Diarrhea can cause loss of water and salts, so please ensure that you have replaced these before racing (using a sports drink is very helpful). If you have had a recent illness and are going to participate in the race, please start out cautiously and lower the intensity of your physical exertion.</a:t>
            </a:r>
            <a:endParaRPr sz="1200">
              <a:solidFill>
                <a:schemeClr val="lt1"/>
              </a:solidFill>
              <a:latin typeface="Proxima Nova"/>
              <a:ea typeface="Proxima Nova"/>
              <a:cs typeface="Proxima Nova"/>
              <a:sym typeface="Proxima Nova"/>
            </a:endParaRPr>
          </a:p>
          <a:p>
            <a:pPr indent="0" lvl="0" marL="0" marR="0" rtl="0" algn="l">
              <a:spcBef>
                <a:spcPts val="0"/>
              </a:spcBef>
              <a:spcAft>
                <a:spcPts val="0"/>
              </a:spcAft>
              <a:buNone/>
            </a:pPr>
            <a:br>
              <a:rPr b="1" lang="en-SG" sz="1200">
                <a:solidFill>
                  <a:srgbClr val="F25A29"/>
                </a:solidFill>
                <a:latin typeface="Proxima Nova"/>
                <a:ea typeface="Proxima Nova"/>
                <a:cs typeface="Proxima Nova"/>
                <a:sym typeface="Proxima Nova"/>
              </a:rPr>
            </a:br>
            <a:r>
              <a:rPr b="1" lang="en-SG" sz="1200">
                <a:solidFill>
                  <a:srgbClr val="FFC000"/>
                </a:solidFill>
                <a:latin typeface="Proxima Nova"/>
                <a:ea typeface="Proxima Nova"/>
                <a:cs typeface="Proxima Nova"/>
                <a:sym typeface="Proxima Nova"/>
              </a:rPr>
              <a:t>HEAT INJURIES</a:t>
            </a:r>
            <a:endParaRPr sz="1200">
              <a:solidFill>
                <a:srgbClr val="FFC000"/>
              </a:solidFill>
              <a:latin typeface="Proxima Nova"/>
              <a:ea typeface="Proxima Nova"/>
              <a:cs typeface="Proxima Nova"/>
              <a:sym typeface="Proxima Nova"/>
            </a:endParaRPr>
          </a:p>
          <a:p>
            <a:pPr indent="0" lvl="0" marL="0" marR="0" rtl="0" algn="l">
              <a:spcBef>
                <a:spcPts val="0"/>
              </a:spcBef>
              <a:spcAft>
                <a:spcPts val="0"/>
              </a:spcAft>
              <a:buNone/>
            </a:pPr>
            <a:r>
              <a:rPr lang="en-SG" sz="1200">
                <a:solidFill>
                  <a:srgbClr val="FFFFFF"/>
                </a:solidFill>
                <a:latin typeface="Proxima Nova"/>
                <a:ea typeface="Proxima Nova"/>
                <a:cs typeface="Proxima Nova"/>
                <a:sym typeface="Proxima Nova"/>
              </a:rPr>
              <a:t>Exercise in Singapore’s high heat and humidity places you at risk of developing a heat injury. In its most severe form – heat stroke – this may be potentially fatal. The best way to avoid such injuries is to ensure good physical conditioning prior to this race, and to participate within your fitness limits. Proper hydration is essential and seeks to ensure you are hydrated before the race, maintained during the race (drinking during the run phase), and then replaced after the race to prepare for your next training session!! A good beverage to use would contain water, carbohydrates (energy source) and salts, as you would find in a sports drink. If you use a sports drink, this is best consumed alongside an equal amount (or more) of water.</a:t>
            </a:r>
            <a:endParaRPr/>
          </a:p>
          <a:p>
            <a:pPr indent="0" lvl="0" marL="0" marR="0" rtl="0" algn="ctr">
              <a:spcBef>
                <a:spcPts val="0"/>
              </a:spcBef>
              <a:spcAft>
                <a:spcPts val="0"/>
              </a:spcAft>
              <a:buNone/>
            </a:pPr>
            <a:r>
              <a:t/>
            </a:r>
            <a:endParaRPr sz="1400">
              <a:solidFill>
                <a:schemeClr val="lt1"/>
              </a:solidFill>
              <a:highlight>
                <a:srgbClr val="000000"/>
              </a:highlight>
              <a:latin typeface="Proxima Nova"/>
              <a:ea typeface="Proxima Nova"/>
              <a:cs typeface="Proxima Nova"/>
              <a:sym typeface="Proxima Nova"/>
            </a:endParaRPr>
          </a:p>
          <a:p>
            <a:pPr indent="0" lvl="0" marL="0" marR="0" rtl="0" algn="ctr">
              <a:spcBef>
                <a:spcPts val="0"/>
              </a:spcBef>
              <a:spcAft>
                <a:spcPts val="0"/>
              </a:spcAft>
              <a:buNone/>
            </a:pPr>
            <a:r>
              <a:rPr b="1" lang="en-SG" sz="1400">
                <a:solidFill>
                  <a:srgbClr val="FF0000"/>
                </a:solidFill>
                <a:highlight>
                  <a:srgbClr val="000000"/>
                </a:highlight>
                <a:latin typeface="Proxima Nova"/>
                <a:ea typeface="Proxima Nova"/>
                <a:cs typeface="Proxima Nova"/>
                <a:sym typeface="Proxima Nova"/>
              </a:rPr>
              <a:t>If you experience any of the following, please reduce your physical effort, and if you do not feel better, stop and seek medical attention:</a:t>
            </a:r>
            <a:endParaRPr sz="1400">
              <a:solidFill>
                <a:srgbClr val="FF0000"/>
              </a:solidFill>
              <a:highlight>
                <a:srgbClr val="000000"/>
              </a:highlight>
              <a:latin typeface="Proxima Nova"/>
              <a:ea typeface="Proxima Nova"/>
              <a:cs typeface="Proxima Nova"/>
              <a:sym typeface="Proxima Nova"/>
            </a:endParaRPr>
          </a:p>
          <a:p>
            <a:pPr indent="0" lvl="0" marL="0" marR="0" rtl="0" algn="ctr">
              <a:spcBef>
                <a:spcPts val="0"/>
              </a:spcBef>
              <a:spcAft>
                <a:spcPts val="0"/>
              </a:spcAft>
              <a:buNone/>
            </a:pPr>
            <a:r>
              <a:rPr lang="en-SG" sz="1400">
                <a:solidFill>
                  <a:srgbClr val="FF0000"/>
                </a:solidFill>
                <a:highlight>
                  <a:srgbClr val="000000"/>
                </a:highlight>
                <a:latin typeface="Proxima Nova"/>
                <a:ea typeface="Proxima Nova"/>
                <a:cs typeface="Proxima Nova"/>
                <a:sym typeface="Proxima Nova"/>
              </a:rPr>
              <a:t>• Undue shortness of breath • Dizziness, giddiness, light-headedness • Chest pain</a:t>
            </a:r>
            <a:endParaRPr sz="1400">
              <a:solidFill>
                <a:srgbClr val="FF0000"/>
              </a:solidFill>
              <a:highlight>
                <a:srgbClr val="000000"/>
              </a:highlight>
              <a:latin typeface="Proxima Nova"/>
              <a:ea typeface="Proxima Nova"/>
              <a:cs typeface="Proxima Nova"/>
              <a:sym typeface="Proxima Nova"/>
            </a:endParaRPr>
          </a:p>
          <a:p>
            <a:pPr indent="0" lvl="0" marL="0" marR="0" rtl="0" algn="ctr">
              <a:spcBef>
                <a:spcPts val="0"/>
              </a:spcBef>
              <a:spcAft>
                <a:spcPts val="0"/>
              </a:spcAft>
              <a:buNone/>
            </a:pPr>
            <a:r>
              <a:rPr lang="en-SG" sz="1400">
                <a:solidFill>
                  <a:srgbClr val="FF0000"/>
                </a:solidFill>
                <a:highlight>
                  <a:srgbClr val="000000"/>
                </a:highlight>
                <a:latin typeface="Proxima Nova"/>
                <a:ea typeface="Proxima Nova"/>
                <a:cs typeface="Proxima Nova"/>
                <a:sym typeface="Proxima Nova"/>
              </a:rPr>
              <a:t>• Undue tiredness, nausea • Disorientation, confusion</a:t>
            </a:r>
            <a:endParaRPr sz="1400">
              <a:solidFill>
                <a:srgbClr val="FF0000"/>
              </a:solidFill>
              <a:highlight>
                <a:srgbClr val="000000"/>
              </a:highlight>
              <a:latin typeface="Proxima Nova"/>
              <a:ea typeface="Proxima Nova"/>
              <a:cs typeface="Proxima Nova"/>
              <a:sym typeface="Proxima Nova"/>
            </a:endParaRPr>
          </a:p>
        </p:txBody>
      </p:sp>
      <p:sp>
        <p:nvSpPr>
          <p:cNvPr id="394" name="Google Shape;394;p22"/>
          <p:cNvSpPr txBox="1"/>
          <p:nvPr/>
        </p:nvSpPr>
        <p:spPr>
          <a:xfrm>
            <a:off x="-95200" y="639653"/>
            <a:ext cx="7029300" cy="480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SG" sz="2520">
                <a:solidFill>
                  <a:srgbClr val="FFC000"/>
                </a:solidFill>
                <a:latin typeface="Exo Black"/>
                <a:ea typeface="Exo Black"/>
                <a:cs typeface="Exo Black"/>
                <a:sym typeface="Exo Black"/>
              </a:rPr>
              <a:t>MEDICAL SAFETY</a:t>
            </a:r>
            <a:endParaRPr b="1" sz="2520">
              <a:solidFill>
                <a:srgbClr val="FFC000"/>
              </a:solidFill>
              <a:latin typeface="Exo Black"/>
              <a:ea typeface="Exo Black"/>
              <a:cs typeface="Exo Black"/>
              <a:sym typeface="Exo Black"/>
            </a:endParaRPr>
          </a:p>
        </p:txBody>
      </p:sp>
      <p:sp>
        <p:nvSpPr>
          <p:cNvPr id="395" name="Google Shape;395;p22"/>
          <p:cNvSpPr/>
          <p:nvPr/>
        </p:nvSpPr>
        <p:spPr>
          <a:xfrm>
            <a:off x="-171400" y="-241053"/>
            <a:ext cx="7019100" cy="880800"/>
          </a:xfrm>
          <a:prstGeom prst="rect">
            <a:avLst/>
          </a:prstGeom>
          <a:solidFill>
            <a:srgbClr val="821B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12">
              <a:solidFill>
                <a:schemeClr val="lt1"/>
              </a:solidFill>
              <a:latin typeface="Calibri"/>
              <a:ea typeface="Calibri"/>
              <a:cs typeface="Calibri"/>
              <a:sym typeface="Calibri"/>
            </a:endParaRPr>
          </a:p>
        </p:txBody>
      </p:sp>
      <p:pic>
        <p:nvPicPr>
          <p:cNvPr descr="A close-up of a logo&#10;&#10;Description automatically generated with low confidence" id="396" name="Google Shape;396;p22"/>
          <p:cNvPicPr preferRelativeResize="0"/>
          <p:nvPr/>
        </p:nvPicPr>
        <p:blipFill rotWithShape="1">
          <a:blip r:embed="rId3">
            <a:alphaModFix/>
          </a:blip>
          <a:srcRect b="0" l="0" r="0" t="0"/>
          <a:stretch/>
        </p:blipFill>
        <p:spPr>
          <a:xfrm>
            <a:off x="2334124" y="83256"/>
            <a:ext cx="2205646" cy="45044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23"/>
          <p:cNvSpPr/>
          <p:nvPr/>
        </p:nvSpPr>
        <p:spPr>
          <a:xfrm>
            <a:off x="76200" y="1146000"/>
            <a:ext cx="6692400" cy="5509200"/>
          </a:xfrm>
          <a:prstGeom prst="rect">
            <a:avLst/>
          </a:prstGeom>
          <a:solidFill>
            <a:srgbClr val="FFC000">
              <a:alpha val="49803"/>
            </a:srgbClr>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SG" sz="1600">
                <a:solidFill>
                  <a:schemeClr val="dk1"/>
                </a:solidFill>
                <a:latin typeface="Proxima Nova"/>
                <a:ea typeface="Proxima Nova"/>
                <a:cs typeface="Proxima Nova"/>
                <a:sym typeface="Proxima Nova"/>
              </a:rPr>
              <a:t>Before you take part in any physical activity, please answer this </a:t>
            </a:r>
            <a:r>
              <a:rPr b="1" lang="en-SG" sz="1600">
                <a:solidFill>
                  <a:schemeClr val="dk1"/>
                </a:solidFill>
                <a:latin typeface="Proxima Nova"/>
                <a:ea typeface="Proxima Nova"/>
                <a:cs typeface="Proxima Nova"/>
                <a:sym typeface="Proxima Nova"/>
              </a:rPr>
              <a:t>Physical Activity Readiness Questionnaire </a:t>
            </a:r>
            <a:r>
              <a:rPr lang="en-SG" sz="1600">
                <a:solidFill>
                  <a:schemeClr val="dk1"/>
                </a:solidFill>
                <a:latin typeface="Proxima Nova"/>
                <a:ea typeface="Proxima Nova"/>
                <a:cs typeface="Proxima Nova"/>
                <a:sym typeface="Proxima Nova"/>
              </a:rPr>
              <a:t>(for participants </a:t>
            </a:r>
            <a:r>
              <a:rPr b="1" lang="en-SG" sz="1600">
                <a:solidFill>
                  <a:schemeClr val="dk1"/>
                </a:solidFill>
                <a:latin typeface="Proxima Nova"/>
                <a:ea typeface="Proxima Nova"/>
                <a:cs typeface="Proxima Nova"/>
                <a:sym typeface="Proxima Nova"/>
              </a:rPr>
              <a:t>aged 15 and above).</a:t>
            </a:r>
            <a:endParaRPr/>
          </a:p>
          <a:p>
            <a:pPr indent="0" lvl="0" marL="0" marR="0" rtl="0" algn="l">
              <a:spcBef>
                <a:spcPts val="0"/>
              </a:spcBef>
              <a:spcAft>
                <a:spcPts val="0"/>
              </a:spcAft>
              <a:buNone/>
            </a:pPr>
            <a:r>
              <a:t/>
            </a:r>
            <a:endParaRPr sz="1600">
              <a:solidFill>
                <a:schemeClr val="dk1"/>
              </a:solidFill>
              <a:latin typeface="Proxima Nova"/>
              <a:ea typeface="Proxima Nova"/>
              <a:cs typeface="Proxima Nova"/>
              <a:sym typeface="Proxima Nova"/>
            </a:endParaRPr>
          </a:p>
          <a:p>
            <a:pPr indent="0" lvl="0" marL="0" marR="0" rtl="0" algn="l">
              <a:spcBef>
                <a:spcPts val="0"/>
              </a:spcBef>
              <a:spcAft>
                <a:spcPts val="0"/>
              </a:spcAft>
              <a:buNone/>
            </a:pPr>
            <a:r>
              <a:rPr lang="en-SG" sz="1600">
                <a:solidFill>
                  <a:schemeClr val="dk1"/>
                </a:solidFill>
                <a:latin typeface="Proxima Nova"/>
                <a:ea typeface="Proxima Nova"/>
                <a:cs typeface="Proxima Nova"/>
                <a:sym typeface="Proxima Nova"/>
              </a:rPr>
              <a:t>Please answer the questions honestly and consult your doctor before taking part in the race if you answer YES to any of the 7 questions.</a:t>
            </a:r>
            <a:endParaRPr/>
          </a:p>
          <a:p>
            <a:pPr indent="0" lvl="0" marL="0" marR="0" rtl="0" algn="l">
              <a:spcBef>
                <a:spcPts val="0"/>
              </a:spcBef>
              <a:spcAft>
                <a:spcPts val="0"/>
              </a:spcAft>
              <a:buNone/>
            </a:pPr>
            <a:r>
              <a:t/>
            </a:r>
            <a:endParaRPr sz="1600">
              <a:solidFill>
                <a:schemeClr val="dk1"/>
              </a:solidFill>
              <a:latin typeface="Proxima Nova"/>
              <a:ea typeface="Proxima Nova"/>
              <a:cs typeface="Proxima Nova"/>
              <a:sym typeface="Proxima Nova"/>
            </a:endParaRPr>
          </a:p>
          <a:p>
            <a:pPr indent="-342907" lvl="0" marL="342907" marR="0" rtl="0" algn="l">
              <a:spcBef>
                <a:spcPts val="0"/>
              </a:spcBef>
              <a:spcAft>
                <a:spcPts val="0"/>
              </a:spcAft>
              <a:buClr>
                <a:schemeClr val="dk1"/>
              </a:buClr>
              <a:buSzPts val="1600"/>
              <a:buFont typeface="Calibri"/>
              <a:buAutoNum type="arabicPeriod"/>
            </a:pPr>
            <a:r>
              <a:rPr lang="en-SG" sz="1600">
                <a:solidFill>
                  <a:schemeClr val="dk1"/>
                </a:solidFill>
                <a:latin typeface="Proxima Nova"/>
                <a:ea typeface="Proxima Nova"/>
                <a:cs typeface="Proxima Nova"/>
                <a:sym typeface="Proxima Nova"/>
              </a:rPr>
              <a:t>Has your doctor ever said that you have a heart condition and that you should only do physical activity recommended by a doctor?</a:t>
            </a:r>
            <a:endParaRPr/>
          </a:p>
          <a:p>
            <a:pPr indent="-342907" lvl="0" marL="342907" marR="0" rtl="0" algn="l">
              <a:spcBef>
                <a:spcPts val="0"/>
              </a:spcBef>
              <a:spcAft>
                <a:spcPts val="0"/>
              </a:spcAft>
              <a:buClr>
                <a:schemeClr val="dk1"/>
              </a:buClr>
              <a:buSzPts val="1600"/>
              <a:buFont typeface="Calibri"/>
              <a:buAutoNum type="arabicPeriod"/>
            </a:pPr>
            <a:r>
              <a:rPr lang="en-SG" sz="1600">
                <a:solidFill>
                  <a:schemeClr val="dk1"/>
                </a:solidFill>
                <a:latin typeface="Proxima Nova"/>
                <a:ea typeface="Proxima Nova"/>
                <a:cs typeface="Proxima Nova"/>
                <a:sym typeface="Proxima Nova"/>
              </a:rPr>
              <a:t>Do you feel pain in your chest when you do physical activity?</a:t>
            </a:r>
            <a:endParaRPr/>
          </a:p>
          <a:p>
            <a:pPr indent="-342907" lvl="0" marL="342907" marR="0" rtl="0" algn="l">
              <a:spcBef>
                <a:spcPts val="0"/>
              </a:spcBef>
              <a:spcAft>
                <a:spcPts val="0"/>
              </a:spcAft>
              <a:buClr>
                <a:schemeClr val="dk1"/>
              </a:buClr>
              <a:buSzPts val="1600"/>
              <a:buFont typeface="Calibri"/>
              <a:buAutoNum type="arabicPeriod"/>
            </a:pPr>
            <a:r>
              <a:rPr lang="en-SG" sz="1600">
                <a:solidFill>
                  <a:schemeClr val="dk1"/>
                </a:solidFill>
                <a:latin typeface="Proxima Nova"/>
                <a:ea typeface="Proxima Nova"/>
                <a:cs typeface="Proxima Nova"/>
                <a:sym typeface="Proxima Nova"/>
              </a:rPr>
              <a:t>In the past month, have you had chest pain when you were not doing physical activity?</a:t>
            </a:r>
            <a:endParaRPr/>
          </a:p>
          <a:p>
            <a:pPr indent="-342907" lvl="0" marL="342907" marR="0" rtl="0" algn="l">
              <a:spcBef>
                <a:spcPts val="0"/>
              </a:spcBef>
              <a:spcAft>
                <a:spcPts val="0"/>
              </a:spcAft>
              <a:buClr>
                <a:schemeClr val="dk1"/>
              </a:buClr>
              <a:buSzPts val="1600"/>
              <a:buFont typeface="Calibri"/>
              <a:buAutoNum type="arabicPeriod"/>
            </a:pPr>
            <a:r>
              <a:rPr lang="en-SG" sz="1600">
                <a:solidFill>
                  <a:schemeClr val="dk1"/>
                </a:solidFill>
                <a:latin typeface="Proxima Nova"/>
                <a:ea typeface="Proxima Nova"/>
                <a:cs typeface="Proxima Nova"/>
                <a:sym typeface="Proxima Nova"/>
              </a:rPr>
              <a:t>Do you lose your balance because of dizziness or do you ever lose consciousness?</a:t>
            </a:r>
            <a:endParaRPr/>
          </a:p>
          <a:p>
            <a:pPr indent="-342907" lvl="0" marL="342907" marR="0" rtl="0" algn="l">
              <a:spcBef>
                <a:spcPts val="0"/>
              </a:spcBef>
              <a:spcAft>
                <a:spcPts val="0"/>
              </a:spcAft>
              <a:buClr>
                <a:schemeClr val="dk1"/>
              </a:buClr>
              <a:buSzPts val="1600"/>
              <a:buFont typeface="Calibri"/>
              <a:buAutoNum type="arabicPeriod"/>
            </a:pPr>
            <a:r>
              <a:rPr lang="en-SG" sz="1600">
                <a:solidFill>
                  <a:schemeClr val="dk1"/>
                </a:solidFill>
                <a:latin typeface="Proxima Nova"/>
                <a:ea typeface="Proxima Nova"/>
                <a:cs typeface="Proxima Nova"/>
                <a:sym typeface="Proxima Nova"/>
              </a:rPr>
              <a:t>Do you have a bone or joint problem that could be made worse by a change in your physical activity?</a:t>
            </a:r>
            <a:endParaRPr/>
          </a:p>
          <a:p>
            <a:pPr indent="-342907" lvl="0" marL="342907" marR="0" rtl="0" algn="l">
              <a:spcBef>
                <a:spcPts val="0"/>
              </a:spcBef>
              <a:spcAft>
                <a:spcPts val="0"/>
              </a:spcAft>
              <a:buClr>
                <a:schemeClr val="dk1"/>
              </a:buClr>
              <a:buSzPts val="1600"/>
              <a:buFont typeface="Calibri"/>
              <a:buAutoNum type="arabicPeriod"/>
            </a:pPr>
            <a:r>
              <a:rPr lang="en-SG" sz="1600">
                <a:solidFill>
                  <a:schemeClr val="dk1"/>
                </a:solidFill>
                <a:latin typeface="Proxima Nova"/>
                <a:ea typeface="Proxima Nova"/>
                <a:cs typeface="Proxima Nova"/>
                <a:sym typeface="Proxima Nova"/>
              </a:rPr>
              <a:t>Is your doctor currently prescribing drugs for your blood pressure or heart condition?</a:t>
            </a:r>
            <a:endParaRPr/>
          </a:p>
          <a:p>
            <a:pPr indent="-342907" lvl="0" marL="342907" marR="0" rtl="0" algn="l">
              <a:spcBef>
                <a:spcPts val="0"/>
              </a:spcBef>
              <a:spcAft>
                <a:spcPts val="0"/>
              </a:spcAft>
              <a:buClr>
                <a:schemeClr val="dk1"/>
              </a:buClr>
              <a:buSzPts val="1600"/>
              <a:buFont typeface="Calibri"/>
              <a:buAutoNum type="arabicPeriod"/>
            </a:pPr>
            <a:r>
              <a:rPr lang="en-SG" sz="1600">
                <a:solidFill>
                  <a:schemeClr val="dk1"/>
                </a:solidFill>
                <a:latin typeface="Proxima Nova"/>
                <a:ea typeface="Proxima Nova"/>
                <a:cs typeface="Proxima Nova"/>
                <a:sym typeface="Proxima Nova"/>
              </a:rPr>
              <a:t>Do you know of any other reason why you should not do physical activity?</a:t>
            </a:r>
            <a:endParaRPr/>
          </a:p>
          <a:p>
            <a:pPr indent="-342907" lvl="0" marL="342907" marR="0" rtl="0" algn="l">
              <a:spcBef>
                <a:spcPts val="0"/>
              </a:spcBef>
              <a:spcAft>
                <a:spcPts val="0"/>
              </a:spcAft>
              <a:buNone/>
            </a:pPr>
            <a:r>
              <a:t/>
            </a:r>
            <a:endParaRPr sz="1600">
              <a:solidFill>
                <a:schemeClr val="dk1"/>
              </a:solidFill>
              <a:latin typeface="Proxima Nova"/>
              <a:ea typeface="Proxima Nova"/>
              <a:cs typeface="Proxima Nova"/>
              <a:sym typeface="Proxima Nova"/>
            </a:endParaRPr>
          </a:p>
          <a:p>
            <a:pPr indent="-342907" lvl="0" marL="342907" marR="0" rtl="0" algn="l">
              <a:spcBef>
                <a:spcPts val="0"/>
              </a:spcBef>
              <a:spcAft>
                <a:spcPts val="0"/>
              </a:spcAft>
              <a:buNone/>
            </a:pPr>
            <a:r>
              <a:rPr lang="en-SG" sz="1600">
                <a:solidFill>
                  <a:schemeClr val="dk1"/>
                </a:solidFill>
                <a:latin typeface="Proxima Nova"/>
                <a:ea typeface="Proxima Nova"/>
                <a:cs typeface="Proxima Nova"/>
                <a:sym typeface="Proxima Nova"/>
              </a:rPr>
              <a:t>For more information about taking part in sports safely, visit the Sports Singapore website.</a:t>
            </a:r>
            <a:endParaRPr/>
          </a:p>
        </p:txBody>
      </p:sp>
      <p:pic>
        <p:nvPicPr>
          <p:cNvPr descr="Image may contain: one or more people, people standing, ocean, beach, sky, outdoor and water" id="402" name="Google Shape;402;p23"/>
          <p:cNvPicPr preferRelativeResize="0"/>
          <p:nvPr/>
        </p:nvPicPr>
        <p:blipFill rotWithShape="1">
          <a:blip r:embed="rId3">
            <a:alphaModFix/>
          </a:blip>
          <a:srcRect b="0" l="0" r="0" t="0"/>
          <a:stretch/>
        </p:blipFill>
        <p:spPr>
          <a:xfrm>
            <a:off x="213470" y="7615780"/>
            <a:ext cx="2145958" cy="1430638"/>
          </a:xfrm>
          <a:prstGeom prst="rect">
            <a:avLst/>
          </a:prstGeom>
          <a:noFill/>
          <a:ln>
            <a:noFill/>
          </a:ln>
        </p:spPr>
      </p:pic>
      <p:pic>
        <p:nvPicPr>
          <p:cNvPr descr="Image may contain: 4 people, people standing, child, shoes, tree and outdoor" id="403" name="Google Shape;403;p23"/>
          <p:cNvPicPr preferRelativeResize="0"/>
          <p:nvPr/>
        </p:nvPicPr>
        <p:blipFill rotWithShape="1">
          <a:blip r:embed="rId4">
            <a:alphaModFix/>
          </a:blip>
          <a:srcRect b="0" l="0" r="0" t="0"/>
          <a:stretch/>
        </p:blipFill>
        <p:spPr>
          <a:xfrm>
            <a:off x="2445719" y="7615780"/>
            <a:ext cx="2145957" cy="1430639"/>
          </a:xfrm>
          <a:prstGeom prst="rect">
            <a:avLst/>
          </a:prstGeom>
          <a:noFill/>
          <a:ln>
            <a:noFill/>
          </a:ln>
        </p:spPr>
      </p:pic>
      <p:pic>
        <p:nvPicPr>
          <p:cNvPr descr="Image may contain: 2 people, people smiling, people standing and outdoor" id="404" name="Google Shape;404;p23"/>
          <p:cNvPicPr preferRelativeResize="0"/>
          <p:nvPr/>
        </p:nvPicPr>
        <p:blipFill rotWithShape="1">
          <a:blip r:embed="rId5">
            <a:alphaModFix/>
          </a:blip>
          <a:srcRect b="0" l="0" r="0" t="0"/>
          <a:stretch/>
        </p:blipFill>
        <p:spPr>
          <a:xfrm>
            <a:off x="4650582" y="7615779"/>
            <a:ext cx="2166986" cy="1444657"/>
          </a:xfrm>
          <a:prstGeom prst="rect">
            <a:avLst/>
          </a:prstGeom>
          <a:noFill/>
          <a:ln>
            <a:noFill/>
          </a:ln>
        </p:spPr>
      </p:pic>
      <p:sp>
        <p:nvSpPr>
          <p:cNvPr id="405" name="Google Shape;405;p23"/>
          <p:cNvSpPr txBox="1"/>
          <p:nvPr/>
        </p:nvSpPr>
        <p:spPr>
          <a:xfrm>
            <a:off x="-95200" y="639653"/>
            <a:ext cx="7029300" cy="480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SG" sz="2520">
                <a:solidFill>
                  <a:srgbClr val="FFC000"/>
                </a:solidFill>
                <a:latin typeface="Exo Black"/>
                <a:ea typeface="Exo Black"/>
                <a:cs typeface="Exo Black"/>
                <a:sym typeface="Exo Black"/>
              </a:rPr>
              <a:t>PAR-Q AND YOU</a:t>
            </a:r>
            <a:endParaRPr b="1" sz="2520">
              <a:solidFill>
                <a:srgbClr val="FFC000"/>
              </a:solidFill>
              <a:latin typeface="Exo Black"/>
              <a:ea typeface="Exo Black"/>
              <a:cs typeface="Exo Black"/>
              <a:sym typeface="Exo Black"/>
            </a:endParaRPr>
          </a:p>
        </p:txBody>
      </p:sp>
      <p:sp>
        <p:nvSpPr>
          <p:cNvPr id="406" name="Google Shape;406;p23"/>
          <p:cNvSpPr/>
          <p:nvPr/>
        </p:nvSpPr>
        <p:spPr>
          <a:xfrm>
            <a:off x="-171400" y="-241053"/>
            <a:ext cx="7019100" cy="880800"/>
          </a:xfrm>
          <a:prstGeom prst="rect">
            <a:avLst/>
          </a:prstGeom>
          <a:solidFill>
            <a:srgbClr val="821B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12">
              <a:solidFill>
                <a:schemeClr val="lt1"/>
              </a:solidFill>
              <a:latin typeface="Calibri"/>
              <a:ea typeface="Calibri"/>
              <a:cs typeface="Calibri"/>
              <a:sym typeface="Calibri"/>
            </a:endParaRPr>
          </a:p>
        </p:txBody>
      </p:sp>
      <p:pic>
        <p:nvPicPr>
          <p:cNvPr descr="A close-up of a logo&#10;&#10;Description automatically generated with low confidence" id="407" name="Google Shape;407;p23"/>
          <p:cNvPicPr preferRelativeResize="0"/>
          <p:nvPr/>
        </p:nvPicPr>
        <p:blipFill rotWithShape="1">
          <a:blip r:embed="rId6">
            <a:alphaModFix/>
          </a:blip>
          <a:srcRect b="0" l="0" r="0" t="0"/>
          <a:stretch/>
        </p:blipFill>
        <p:spPr>
          <a:xfrm>
            <a:off x="2334124" y="83256"/>
            <a:ext cx="2205646" cy="45044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24"/>
          <p:cNvSpPr/>
          <p:nvPr/>
        </p:nvSpPr>
        <p:spPr>
          <a:xfrm>
            <a:off x="76200" y="1125478"/>
            <a:ext cx="6624600" cy="8294700"/>
          </a:xfrm>
          <a:prstGeom prst="rect">
            <a:avLst/>
          </a:prstGeom>
          <a:solidFill>
            <a:schemeClr val="dk1">
              <a:alpha val="69803"/>
            </a:schemeClr>
          </a:solidFill>
          <a:ln>
            <a:noFill/>
          </a:ln>
        </p:spPr>
        <p:txBody>
          <a:bodyPr anchorCtr="0" anchor="t" bIns="45700" lIns="91425" spcFirstLastPara="1" rIns="91425" wrap="square" tIns="45700">
            <a:spAutoFit/>
          </a:bodyPr>
          <a:lstStyle/>
          <a:p>
            <a:pPr indent="-228604" lvl="0" marL="228604" marR="0" rtl="0" algn="l">
              <a:spcBef>
                <a:spcPts val="0"/>
              </a:spcBef>
              <a:spcAft>
                <a:spcPts val="0"/>
              </a:spcAft>
              <a:buClr>
                <a:schemeClr val="lt1"/>
              </a:buClr>
              <a:buSzPts val="1300"/>
              <a:buFont typeface="Calibri"/>
              <a:buAutoNum type="arabicPeriod"/>
            </a:pPr>
            <a:r>
              <a:rPr lang="en-SG" sz="1300">
                <a:solidFill>
                  <a:schemeClr val="lt1"/>
                </a:solidFill>
                <a:latin typeface="Proxima Nova"/>
                <a:ea typeface="Proxima Nova"/>
                <a:cs typeface="Proxima Nova"/>
                <a:sym typeface="Proxima Nova"/>
              </a:rPr>
              <a:t>The Organisers reserve the right to amend the Rules &amp; Regulations without prior notification.</a:t>
            </a:r>
            <a:endParaRPr/>
          </a:p>
          <a:p>
            <a:pPr indent="-146054" lvl="0" marL="228604" marR="0" rtl="0" algn="l">
              <a:spcBef>
                <a:spcPts val="0"/>
              </a:spcBef>
              <a:spcAft>
                <a:spcPts val="0"/>
              </a:spcAft>
              <a:buClr>
                <a:schemeClr val="lt1"/>
              </a:buClr>
              <a:buSzPts val="1300"/>
              <a:buFont typeface="Calibri"/>
              <a:buNone/>
            </a:pPr>
            <a:r>
              <a:t/>
            </a:r>
            <a:endParaRPr sz="1300">
              <a:solidFill>
                <a:schemeClr val="lt1"/>
              </a:solidFill>
              <a:latin typeface="Proxima Nova"/>
              <a:ea typeface="Proxima Nova"/>
              <a:cs typeface="Proxima Nova"/>
              <a:sym typeface="Proxima Nova"/>
            </a:endParaRPr>
          </a:p>
          <a:p>
            <a:pPr indent="-228604" lvl="0" marL="228604" marR="0" rtl="0" algn="l">
              <a:spcBef>
                <a:spcPts val="0"/>
              </a:spcBef>
              <a:spcAft>
                <a:spcPts val="0"/>
              </a:spcAft>
              <a:buClr>
                <a:schemeClr val="lt1"/>
              </a:buClr>
              <a:buSzPts val="1300"/>
              <a:buFont typeface="Calibri"/>
              <a:buAutoNum type="arabicPeriod"/>
            </a:pPr>
            <a:r>
              <a:rPr lang="en-SG" sz="1300">
                <a:solidFill>
                  <a:schemeClr val="lt1"/>
                </a:solidFill>
                <a:latin typeface="Proxima Nova"/>
                <a:ea typeface="Proxima Nova"/>
                <a:cs typeface="Proxima Nova"/>
                <a:sym typeface="Proxima Nova"/>
              </a:rPr>
              <a:t>The Organisers reserve the right to amend the race course without prior notice to the participants.</a:t>
            </a:r>
            <a:endParaRPr/>
          </a:p>
          <a:p>
            <a:pPr indent="-146054" lvl="0" marL="228604" marR="0" rtl="0" algn="l">
              <a:spcBef>
                <a:spcPts val="0"/>
              </a:spcBef>
              <a:spcAft>
                <a:spcPts val="0"/>
              </a:spcAft>
              <a:buClr>
                <a:schemeClr val="lt1"/>
              </a:buClr>
              <a:buSzPts val="1300"/>
              <a:buFont typeface="Calibri"/>
              <a:buNone/>
            </a:pPr>
            <a:r>
              <a:t/>
            </a:r>
            <a:endParaRPr sz="1300">
              <a:solidFill>
                <a:schemeClr val="lt1"/>
              </a:solidFill>
              <a:latin typeface="Proxima Nova"/>
              <a:ea typeface="Proxima Nova"/>
              <a:cs typeface="Proxima Nova"/>
              <a:sym typeface="Proxima Nova"/>
            </a:endParaRPr>
          </a:p>
          <a:p>
            <a:pPr indent="-228604" lvl="0" marL="228604" marR="0" rtl="0" algn="l">
              <a:spcBef>
                <a:spcPts val="0"/>
              </a:spcBef>
              <a:spcAft>
                <a:spcPts val="0"/>
              </a:spcAft>
              <a:buClr>
                <a:schemeClr val="lt1"/>
              </a:buClr>
              <a:buSzPts val="1300"/>
              <a:buFont typeface="Calibri"/>
              <a:buAutoNum type="arabicPeriod"/>
            </a:pPr>
            <a:r>
              <a:rPr lang="en-SG" sz="1300">
                <a:solidFill>
                  <a:schemeClr val="lt1"/>
                </a:solidFill>
                <a:latin typeface="Proxima Nova"/>
                <a:ea typeface="Proxima Nova"/>
                <a:cs typeface="Proxima Nova"/>
                <a:sym typeface="Proxima Nova"/>
              </a:rPr>
              <a:t>In the event of inclement weather, the Organisers reserve the right to delay the commencement of the race, shorten the race, or modify the course.</a:t>
            </a:r>
            <a:endParaRPr/>
          </a:p>
          <a:p>
            <a:pPr indent="-146054" lvl="0" marL="228604" marR="0" rtl="0" algn="l">
              <a:spcBef>
                <a:spcPts val="0"/>
              </a:spcBef>
              <a:spcAft>
                <a:spcPts val="0"/>
              </a:spcAft>
              <a:buClr>
                <a:schemeClr val="lt1"/>
              </a:buClr>
              <a:buSzPts val="1300"/>
              <a:buFont typeface="Calibri"/>
              <a:buNone/>
            </a:pPr>
            <a:r>
              <a:t/>
            </a:r>
            <a:endParaRPr sz="1300">
              <a:solidFill>
                <a:schemeClr val="lt1"/>
              </a:solidFill>
              <a:latin typeface="Proxima Nova"/>
              <a:ea typeface="Proxima Nova"/>
              <a:cs typeface="Proxima Nova"/>
              <a:sym typeface="Proxima Nova"/>
            </a:endParaRPr>
          </a:p>
          <a:p>
            <a:pPr indent="-228604" lvl="0" marL="228604" marR="0" rtl="0" algn="l">
              <a:spcBef>
                <a:spcPts val="0"/>
              </a:spcBef>
              <a:spcAft>
                <a:spcPts val="0"/>
              </a:spcAft>
              <a:buClr>
                <a:schemeClr val="lt1"/>
              </a:buClr>
              <a:buSzPts val="1300"/>
              <a:buFont typeface="Calibri"/>
              <a:buAutoNum type="arabicPeriod"/>
            </a:pPr>
            <a:r>
              <a:rPr lang="en-SG" sz="1300">
                <a:solidFill>
                  <a:schemeClr val="lt1"/>
                </a:solidFill>
                <a:latin typeface="Proxima Nova"/>
                <a:ea typeface="Proxima Nova"/>
                <a:cs typeface="Proxima Nova"/>
                <a:sym typeface="Proxima Nova"/>
              </a:rPr>
              <a:t>Should the inclement weather persist after the delay, the Organisers reserve the right to cancel the race without any refund of registration fees.</a:t>
            </a:r>
            <a:endParaRPr/>
          </a:p>
          <a:p>
            <a:pPr indent="-146054" lvl="0" marL="228604" marR="0" rtl="0" algn="l">
              <a:spcBef>
                <a:spcPts val="0"/>
              </a:spcBef>
              <a:spcAft>
                <a:spcPts val="0"/>
              </a:spcAft>
              <a:buClr>
                <a:schemeClr val="lt1"/>
              </a:buClr>
              <a:buSzPts val="1300"/>
              <a:buFont typeface="Calibri"/>
              <a:buNone/>
            </a:pPr>
            <a:r>
              <a:t/>
            </a:r>
            <a:endParaRPr sz="1300">
              <a:solidFill>
                <a:schemeClr val="lt1"/>
              </a:solidFill>
              <a:latin typeface="Proxima Nova"/>
              <a:ea typeface="Proxima Nova"/>
              <a:cs typeface="Proxima Nova"/>
              <a:sym typeface="Proxima Nova"/>
            </a:endParaRPr>
          </a:p>
          <a:p>
            <a:pPr indent="-228604" lvl="0" marL="228604" marR="0" rtl="0" algn="l">
              <a:spcBef>
                <a:spcPts val="0"/>
              </a:spcBef>
              <a:spcAft>
                <a:spcPts val="0"/>
              </a:spcAft>
              <a:buClr>
                <a:schemeClr val="lt1"/>
              </a:buClr>
              <a:buSzPts val="1300"/>
              <a:buFont typeface="Calibri"/>
              <a:buAutoNum type="arabicPeriod"/>
            </a:pPr>
            <a:r>
              <a:rPr lang="en-SG" sz="1300">
                <a:solidFill>
                  <a:schemeClr val="lt1"/>
                </a:solidFill>
                <a:latin typeface="Proxima Nova"/>
                <a:ea typeface="Proxima Nova"/>
                <a:cs typeface="Proxima Nova"/>
                <a:sym typeface="Proxima Nova"/>
              </a:rPr>
              <a:t>Whilst every reasonable precaution will be taken by the Organisers to ensure participants’ safety, participants participate at their own risk and the Organisers shall not be liable for any loss and/or damage, whether personal or otherwise, and howsoever arising. Participants are strongly encouraged to go for a medical examination and/or consult their medical practitioner prior to registration and before the actual race day.</a:t>
            </a:r>
            <a:endParaRPr/>
          </a:p>
          <a:p>
            <a:pPr indent="-146054" lvl="0" marL="228604" marR="0" rtl="0" algn="l">
              <a:spcBef>
                <a:spcPts val="0"/>
              </a:spcBef>
              <a:spcAft>
                <a:spcPts val="0"/>
              </a:spcAft>
              <a:buClr>
                <a:schemeClr val="lt1"/>
              </a:buClr>
              <a:buSzPts val="1300"/>
              <a:buFont typeface="Calibri"/>
              <a:buNone/>
            </a:pPr>
            <a:r>
              <a:t/>
            </a:r>
            <a:endParaRPr sz="1300">
              <a:solidFill>
                <a:schemeClr val="lt1"/>
              </a:solidFill>
              <a:latin typeface="Proxima Nova"/>
              <a:ea typeface="Proxima Nova"/>
              <a:cs typeface="Proxima Nova"/>
              <a:sym typeface="Proxima Nova"/>
            </a:endParaRPr>
          </a:p>
          <a:p>
            <a:pPr indent="-228604" lvl="0" marL="228604" marR="0" rtl="0" algn="l">
              <a:spcBef>
                <a:spcPts val="0"/>
              </a:spcBef>
              <a:spcAft>
                <a:spcPts val="0"/>
              </a:spcAft>
              <a:buClr>
                <a:schemeClr val="lt1"/>
              </a:buClr>
              <a:buSzPts val="1300"/>
              <a:buFont typeface="Calibri"/>
              <a:buAutoNum type="arabicPeriod"/>
            </a:pPr>
            <a:r>
              <a:rPr lang="en-SG" sz="1300">
                <a:solidFill>
                  <a:schemeClr val="lt1"/>
                </a:solidFill>
                <a:latin typeface="Proxima Nova"/>
                <a:ea typeface="Proxima Nova"/>
                <a:cs typeface="Proxima Nova"/>
                <a:sym typeface="Proxima Nova"/>
              </a:rPr>
              <a:t>The Organisers reserve the right to remove any participant deemed physically incapable of continuing the race. Medical personnel have the ultimate and final authority to remove a participant from the race if the participant is judged to be physically incapable of continuing the race without the risk of serious injury to themselves or others. Medical transport of any participant will result in disqualification.</a:t>
            </a:r>
            <a:endParaRPr/>
          </a:p>
          <a:p>
            <a:pPr indent="-146054" lvl="0" marL="228604" marR="0" rtl="0" algn="l">
              <a:spcBef>
                <a:spcPts val="0"/>
              </a:spcBef>
              <a:spcAft>
                <a:spcPts val="0"/>
              </a:spcAft>
              <a:buClr>
                <a:schemeClr val="lt1"/>
              </a:buClr>
              <a:buSzPts val="1300"/>
              <a:buFont typeface="Calibri"/>
              <a:buNone/>
            </a:pPr>
            <a:r>
              <a:t/>
            </a:r>
            <a:endParaRPr sz="1300">
              <a:solidFill>
                <a:schemeClr val="lt1"/>
              </a:solidFill>
              <a:latin typeface="Proxima Nova"/>
              <a:ea typeface="Proxima Nova"/>
              <a:cs typeface="Proxima Nova"/>
              <a:sym typeface="Proxima Nova"/>
            </a:endParaRPr>
          </a:p>
          <a:p>
            <a:pPr indent="-228604" lvl="0" marL="228604" marR="0" rtl="0" algn="l">
              <a:spcBef>
                <a:spcPts val="0"/>
              </a:spcBef>
              <a:spcAft>
                <a:spcPts val="0"/>
              </a:spcAft>
              <a:buClr>
                <a:schemeClr val="lt1"/>
              </a:buClr>
              <a:buSzPts val="1300"/>
              <a:buFont typeface="Calibri"/>
              <a:buAutoNum type="arabicPeriod"/>
            </a:pPr>
            <a:r>
              <a:rPr lang="en-SG" sz="1300">
                <a:solidFill>
                  <a:schemeClr val="lt1"/>
                </a:solidFill>
                <a:latin typeface="Proxima Nova"/>
                <a:ea typeface="Proxima Nova"/>
                <a:cs typeface="Proxima Nova"/>
                <a:sym typeface="Proxima Nova"/>
              </a:rPr>
              <a:t>On-the-spot entries will not be accepted.</a:t>
            </a:r>
            <a:endParaRPr/>
          </a:p>
          <a:p>
            <a:pPr indent="-146054" lvl="0" marL="228604" marR="0" rtl="0" algn="l">
              <a:spcBef>
                <a:spcPts val="0"/>
              </a:spcBef>
              <a:spcAft>
                <a:spcPts val="0"/>
              </a:spcAft>
              <a:buClr>
                <a:schemeClr val="lt1"/>
              </a:buClr>
              <a:buSzPts val="1300"/>
              <a:buFont typeface="Calibri"/>
              <a:buNone/>
            </a:pPr>
            <a:r>
              <a:t/>
            </a:r>
            <a:endParaRPr sz="1300">
              <a:solidFill>
                <a:schemeClr val="lt1"/>
              </a:solidFill>
              <a:latin typeface="Proxima Nova"/>
              <a:ea typeface="Proxima Nova"/>
              <a:cs typeface="Proxima Nova"/>
              <a:sym typeface="Proxima Nova"/>
            </a:endParaRPr>
          </a:p>
          <a:p>
            <a:pPr indent="-228604" lvl="0" marL="228604" marR="0" rtl="0" algn="l">
              <a:spcBef>
                <a:spcPts val="0"/>
              </a:spcBef>
              <a:spcAft>
                <a:spcPts val="0"/>
              </a:spcAft>
              <a:buClr>
                <a:schemeClr val="lt1"/>
              </a:buClr>
              <a:buSzPts val="1300"/>
              <a:buFont typeface="Calibri"/>
              <a:buAutoNum type="arabicPeriod"/>
            </a:pPr>
            <a:r>
              <a:rPr lang="en-SG" sz="1300">
                <a:solidFill>
                  <a:schemeClr val="lt1"/>
                </a:solidFill>
                <a:latin typeface="Proxima Nova"/>
                <a:ea typeface="Proxima Nova"/>
                <a:cs typeface="Proxima Nova"/>
                <a:sym typeface="Proxima Nova"/>
              </a:rPr>
              <a:t>The Organisers reserve the right to limit and refuse entries without giving any reason.</a:t>
            </a:r>
            <a:endParaRPr/>
          </a:p>
          <a:p>
            <a:pPr indent="-146054" lvl="0" marL="228604" marR="0" rtl="0" algn="l">
              <a:spcBef>
                <a:spcPts val="0"/>
              </a:spcBef>
              <a:spcAft>
                <a:spcPts val="0"/>
              </a:spcAft>
              <a:buClr>
                <a:schemeClr val="lt1"/>
              </a:buClr>
              <a:buSzPts val="1300"/>
              <a:buFont typeface="Calibri"/>
              <a:buNone/>
            </a:pPr>
            <a:r>
              <a:t/>
            </a:r>
            <a:endParaRPr sz="1300">
              <a:solidFill>
                <a:schemeClr val="lt1"/>
              </a:solidFill>
              <a:latin typeface="Proxima Nova"/>
              <a:ea typeface="Proxima Nova"/>
              <a:cs typeface="Proxima Nova"/>
              <a:sym typeface="Proxima Nova"/>
            </a:endParaRPr>
          </a:p>
          <a:p>
            <a:pPr indent="-228604" lvl="0" marL="228604" marR="0" rtl="0" algn="l">
              <a:spcBef>
                <a:spcPts val="0"/>
              </a:spcBef>
              <a:spcAft>
                <a:spcPts val="0"/>
              </a:spcAft>
              <a:buClr>
                <a:schemeClr val="lt1"/>
              </a:buClr>
              <a:buSzPts val="1300"/>
              <a:buFont typeface="Calibri"/>
              <a:buAutoNum type="arabicPeriod"/>
            </a:pPr>
            <a:r>
              <a:rPr lang="en-SG" sz="1300">
                <a:solidFill>
                  <a:schemeClr val="lt1"/>
                </a:solidFill>
                <a:latin typeface="Proxima Nova"/>
                <a:ea typeface="Proxima Nova"/>
                <a:cs typeface="Proxima Nova"/>
                <a:sym typeface="Proxima Nova"/>
              </a:rPr>
              <a:t>Upon completion of the entry form, including online registration, evidences the participant’s agreement to abide by the Rules and Regulations of TriFactor Singapore.</a:t>
            </a:r>
            <a:endParaRPr/>
          </a:p>
          <a:p>
            <a:pPr indent="-146054" lvl="0" marL="228604" marR="0" rtl="0" algn="l">
              <a:spcBef>
                <a:spcPts val="0"/>
              </a:spcBef>
              <a:spcAft>
                <a:spcPts val="0"/>
              </a:spcAft>
              <a:buClr>
                <a:schemeClr val="lt1"/>
              </a:buClr>
              <a:buSzPts val="1300"/>
              <a:buFont typeface="Calibri"/>
              <a:buNone/>
            </a:pPr>
            <a:r>
              <a:t/>
            </a:r>
            <a:endParaRPr sz="1300">
              <a:solidFill>
                <a:schemeClr val="lt1"/>
              </a:solidFill>
              <a:latin typeface="Proxima Nova"/>
              <a:ea typeface="Proxima Nova"/>
              <a:cs typeface="Proxima Nova"/>
              <a:sym typeface="Proxima Nova"/>
            </a:endParaRPr>
          </a:p>
          <a:p>
            <a:pPr indent="-228604" lvl="0" marL="228604" marR="0" rtl="0" algn="l">
              <a:spcBef>
                <a:spcPts val="0"/>
              </a:spcBef>
              <a:spcAft>
                <a:spcPts val="0"/>
              </a:spcAft>
              <a:buClr>
                <a:schemeClr val="lt1"/>
              </a:buClr>
              <a:buSzPts val="1300"/>
              <a:buFont typeface="Calibri"/>
              <a:buAutoNum type="arabicPeriod"/>
            </a:pPr>
            <a:r>
              <a:rPr lang="en-SG" sz="1300">
                <a:solidFill>
                  <a:schemeClr val="lt1"/>
                </a:solidFill>
                <a:latin typeface="Proxima Nova"/>
                <a:ea typeface="Proxima Nova"/>
                <a:cs typeface="Proxima Nova"/>
                <a:sym typeface="Proxima Nova"/>
              </a:rPr>
              <a:t>Once the registration has been processed, there will not be any refund for the participants, who for whatever reason, eventually do not take part.</a:t>
            </a:r>
            <a:endParaRPr/>
          </a:p>
          <a:p>
            <a:pPr indent="-146054" lvl="0" marL="228604" marR="0" rtl="0" algn="l">
              <a:spcBef>
                <a:spcPts val="0"/>
              </a:spcBef>
              <a:spcAft>
                <a:spcPts val="0"/>
              </a:spcAft>
              <a:buClr>
                <a:schemeClr val="lt1"/>
              </a:buClr>
              <a:buSzPts val="1300"/>
              <a:buFont typeface="Calibri"/>
              <a:buNone/>
            </a:pPr>
            <a:r>
              <a:t/>
            </a:r>
            <a:endParaRPr sz="1300">
              <a:solidFill>
                <a:schemeClr val="lt1"/>
              </a:solidFill>
              <a:latin typeface="Proxima Nova"/>
              <a:ea typeface="Proxima Nova"/>
              <a:cs typeface="Proxima Nova"/>
              <a:sym typeface="Proxima Nova"/>
            </a:endParaRPr>
          </a:p>
          <a:p>
            <a:pPr indent="-228604" lvl="0" marL="228604" marR="0" rtl="0" algn="l">
              <a:spcBef>
                <a:spcPts val="0"/>
              </a:spcBef>
              <a:spcAft>
                <a:spcPts val="0"/>
              </a:spcAft>
              <a:buNone/>
            </a:pPr>
            <a:r>
              <a:rPr lang="en-SG" sz="1300">
                <a:solidFill>
                  <a:schemeClr val="lt1"/>
                </a:solidFill>
                <a:latin typeface="Proxima Nova"/>
                <a:ea typeface="Proxima Nova"/>
                <a:cs typeface="Proxima Nova"/>
                <a:sym typeface="Proxima Nova"/>
              </a:rPr>
              <a:t>11. The Organisers will not be responsible for any disputes arising from incomplete and/or incorrect entry details given by the participants.</a:t>
            </a:r>
            <a:endParaRPr/>
          </a:p>
          <a:p>
            <a:pPr indent="-228604" lvl="0" marL="228604" marR="0" rtl="0" algn="l">
              <a:spcBef>
                <a:spcPts val="0"/>
              </a:spcBef>
              <a:spcAft>
                <a:spcPts val="0"/>
              </a:spcAft>
              <a:buNone/>
            </a:pPr>
            <a:r>
              <a:t/>
            </a:r>
            <a:endParaRPr sz="1300">
              <a:solidFill>
                <a:schemeClr val="lt1"/>
              </a:solidFill>
              <a:latin typeface="Proxima Nova"/>
              <a:ea typeface="Proxima Nova"/>
              <a:cs typeface="Proxima Nova"/>
              <a:sym typeface="Proxima Nova"/>
            </a:endParaRPr>
          </a:p>
          <a:p>
            <a:pPr indent="-228604" lvl="0" marL="228604" marR="0" rtl="0" algn="l">
              <a:spcBef>
                <a:spcPts val="0"/>
              </a:spcBef>
              <a:spcAft>
                <a:spcPts val="0"/>
              </a:spcAft>
              <a:buNone/>
            </a:pPr>
            <a:r>
              <a:rPr lang="en-SG" sz="1300">
                <a:solidFill>
                  <a:schemeClr val="lt1"/>
                </a:solidFill>
                <a:latin typeface="Proxima Nova"/>
                <a:ea typeface="Proxima Nova"/>
                <a:cs typeface="Proxima Nova"/>
                <a:sym typeface="Proxima Nova"/>
              </a:rPr>
              <a:t>12. </a:t>
            </a:r>
            <a:r>
              <a:rPr b="1" lang="en-SG" sz="1300">
                <a:solidFill>
                  <a:schemeClr val="lt1"/>
                </a:solidFill>
                <a:latin typeface="Proxima Nova"/>
                <a:ea typeface="Proxima Nova"/>
                <a:cs typeface="Proxima Nova"/>
                <a:sym typeface="Proxima Nova"/>
              </a:rPr>
              <a:t>Race entries are non-transferable</a:t>
            </a:r>
            <a:r>
              <a:rPr lang="en-SG" sz="1300">
                <a:solidFill>
                  <a:schemeClr val="lt1"/>
                </a:solidFill>
                <a:latin typeface="Proxima Nova"/>
                <a:ea typeface="Proxima Nova"/>
                <a:cs typeface="Proxima Nova"/>
                <a:sym typeface="Proxima Nova"/>
              </a:rPr>
              <a:t>. Any person doing so will be held responsible in case of an accident arising  from or provoked by the other person during the race. The Organisers reserve the right to exclude both parties from future events.</a:t>
            </a:r>
            <a:endParaRPr/>
          </a:p>
        </p:txBody>
      </p:sp>
      <p:sp>
        <p:nvSpPr>
          <p:cNvPr id="413" name="Google Shape;413;p24"/>
          <p:cNvSpPr txBox="1"/>
          <p:nvPr/>
        </p:nvSpPr>
        <p:spPr>
          <a:xfrm>
            <a:off x="-95200" y="639653"/>
            <a:ext cx="7029300" cy="480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SG" sz="2520">
                <a:solidFill>
                  <a:srgbClr val="FFC000"/>
                </a:solidFill>
                <a:latin typeface="Exo Black"/>
                <a:ea typeface="Exo Black"/>
                <a:cs typeface="Exo Black"/>
                <a:sym typeface="Exo Black"/>
              </a:rPr>
              <a:t>RULES &amp; REGULATIONS</a:t>
            </a:r>
            <a:endParaRPr b="1" sz="2520">
              <a:solidFill>
                <a:srgbClr val="FFC000"/>
              </a:solidFill>
              <a:latin typeface="Exo Black"/>
              <a:ea typeface="Exo Black"/>
              <a:cs typeface="Exo Black"/>
              <a:sym typeface="Exo Black"/>
            </a:endParaRPr>
          </a:p>
        </p:txBody>
      </p:sp>
      <p:sp>
        <p:nvSpPr>
          <p:cNvPr id="414" name="Google Shape;414;p24"/>
          <p:cNvSpPr/>
          <p:nvPr/>
        </p:nvSpPr>
        <p:spPr>
          <a:xfrm>
            <a:off x="-171400" y="-241053"/>
            <a:ext cx="7019100" cy="880800"/>
          </a:xfrm>
          <a:prstGeom prst="rect">
            <a:avLst/>
          </a:prstGeom>
          <a:solidFill>
            <a:srgbClr val="821B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12">
              <a:solidFill>
                <a:schemeClr val="lt1"/>
              </a:solidFill>
              <a:latin typeface="Calibri"/>
              <a:ea typeface="Calibri"/>
              <a:cs typeface="Calibri"/>
              <a:sym typeface="Calibri"/>
            </a:endParaRPr>
          </a:p>
        </p:txBody>
      </p:sp>
      <p:pic>
        <p:nvPicPr>
          <p:cNvPr descr="A close-up of a logo&#10;&#10;Description automatically generated with low confidence" id="415" name="Google Shape;415;p24"/>
          <p:cNvPicPr preferRelativeResize="0"/>
          <p:nvPr/>
        </p:nvPicPr>
        <p:blipFill rotWithShape="1">
          <a:blip r:embed="rId3">
            <a:alphaModFix/>
          </a:blip>
          <a:srcRect b="0" l="0" r="0" t="0"/>
          <a:stretch/>
        </p:blipFill>
        <p:spPr>
          <a:xfrm>
            <a:off x="2334124" y="83256"/>
            <a:ext cx="2205646" cy="45044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25"/>
          <p:cNvSpPr/>
          <p:nvPr/>
        </p:nvSpPr>
        <p:spPr>
          <a:xfrm>
            <a:off x="76200" y="1124400"/>
            <a:ext cx="6692400" cy="7694400"/>
          </a:xfrm>
          <a:prstGeom prst="rect">
            <a:avLst/>
          </a:prstGeom>
          <a:solidFill>
            <a:schemeClr val="dk1">
              <a:alpha val="69803"/>
            </a:schemeClr>
          </a:solidFill>
          <a:ln>
            <a:noFill/>
          </a:ln>
        </p:spPr>
        <p:txBody>
          <a:bodyPr anchorCtr="0" anchor="t" bIns="45700" lIns="91425" spcFirstLastPara="1" rIns="91425" wrap="square" tIns="45700">
            <a:spAutoFit/>
          </a:bodyPr>
          <a:lstStyle/>
          <a:p>
            <a:pPr indent="-228604" lvl="0" marL="228604" marR="0" rtl="0" algn="l">
              <a:spcBef>
                <a:spcPts val="0"/>
              </a:spcBef>
              <a:spcAft>
                <a:spcPts val="0"/>
              </a:spcAft>
              <a:buNone/>
            </a:pPr>
            <a:r>
              <a:rPr lang="en-SG" sz="1300">
                <a:solidFill>
                  <a:schemeClr val="lt1"/>
                </a:solidFill>
                <a:latin typeface="Proxima Nova"/>
                <a:ea typeface="Proxima Nova"/>
                <a:cs typeface="Proxima Nova"/>
                <a:sym typeface="Proxima Nova"/>
              </a:rPr>
              <a:t>13. Age category is determined by the participant’s age on </a:t>
            </a:r>
            <a:r>
              <a:rPr b="1" lang="en-SG" sz="1300" u="sng">
                <a:solidFill>
                  <a:schemeClr val="lt1"/>
                </a:solidFill>
                <a:latin typeface="Proxima Nova"/>
                <a:ea typeface="Proxima Nova"/>
                <a:cs typeface="Proxima Nova"/>
                <a:sym typeface="Proxima Nova"/>
              </a:rPr>
              <a:t>31 December 2023</a:t>
            </a:r>
            <a:r>
              <a:rPr lang="en-SG" sz="1300">
                <a:solidFill>
                  <a:schemeClr val="lt1"/>
                </a:solidFill>
                <a:latin typeface="Proxima Nova"/>
                <a:ea typeface="Proxima Nova"/>
                <a:cs typeface="Proxima Nova"/>
                <a:sym typeface="Proxima Nova"/>
              </a:rPr>
              <a:t>.</a:t>
            </a:r>
            <a:endParaRPr/>
          </a:p>
          <a:p>
            <a:pPr indent="-228604" lvl="0" marL="228604" marR="0" rtl="0" algn="l">
              <a:spcBef>
                <a:spcPts val="0"/>
              </a:spcBef>
              <a:spcAft>
                <a:spcPts val="0"/>
              </a:spcAft>
              <a:buNone/>
            </a:pPr>
            <a:r>
              <a:t/>
            </a:r>
            <a:endParaRPr sz="1300">
              <a:solidFill>
                <a:schemeClr val="lt1"/>
              </a:solidFill>
              <a:latin typeface="Proxima Nova"/>
              <a:ea typeface="Proxima Nova"/>
              <a:cs typeface="Proxima Nova"/>
              <a:sym typeface="Proxima Nova"/>
            </a:endParaRPr>
          </a:p>
          <a:p>
            <a:pPr indent="-228604" lvl="0" marL="228604" marR="0" rtl="0" algn="l">
              <a:spcBef>
                <a:spcPts val="0"/>
              </a:spcBef>
              <a:spcAft>
                <a:spcPts val="0"/>
              </a:spcAft>
              <a:buNone/>
            </a:pPr>
            <a:r>
              <a:rPr lang="en-SG" sz="1300">
                <a:solidFill>
                  <a:schemeClr val="lt1"/>
                </a:solidFill>
                <a:latin typeface="Proxima Nova"/>
                <a:ea typeface="Proxima Nova"/>
                <a:cs typeface="Proxima Nova"/>
                <a:sym typeface="Proxima Nova"/>
              </a:rPr>
              <a:t>14. The Organisers reserve the right to use any photograph, motion picture, or any other recordings of this race and its participants for any legitimate purpose, including commercial advertising.</a:t>
            </a:r>
            <a:endParaRPr/>
          </a:p>
          <a:p>
            <a:pPr indent="0" lvl="0" marL="0" marR="0" rtl="0" algn="l">
              <a:spcBef>
                <a:spcPts val="0"/>
              </a:spcBef>
              <a:spcAft>
                <a:spcPts val="0"/>
              </a:spcAft>
              <a:buNone/>
            </a:pPr>
            <a:r>
              <a:t/>
            </a:r>
            <a:endParaRPr sz="1300">
              <a:solidFill>
                <a:schemeClr val="lt1"/>
              </a:solidFill>
              <a:latin typeface="Proxima Nova"/>
              <a:ea typeface="Proxima Nova"/>
              <a:cs typeface="Proxima Nova"/>
              <a:sym typeface="Proxima Nova"/>
            </a:endParaRPr>
          </a:p>
          <a:p>
            <a:pPr indent="0" lvl="0" marL="0" marR="0" rtl="0" algn="l">
              <a:spcBef>
                <a:spcPts val="0"/>
              </a:spcBef>
              <a:spcAft>
                <a:spcPts val="0"/>
              </a:spcAft>
              <a:buNone/>
            </a:pPr>
            <a:r>
              <a:rPr lang="en-SG" sz="1300">
                <a:solidFill>
                  <a:schemeClr val="lt1"/>
                </a:solidFill>
                <a:latin typeface="Proxima Nova"/>
                <a:ea typeface="Proxima Nova"/>
                <a:cs typeface="Proxima Nova"/>
                <a:sym typeface="Proxima Nova"/>
              </a:rPr>
              <a:t>15. A </a:t>
            </a:r>
            <a:r>
              <a:rPr b="1" lang="en-SG" sz="1300" u="sng">
                <a:solidFill>
                  <a:schemeClr val="lt1"/>
                </a:solidFill>
                <a:latin typeface="Proxima Nova"/>
                <a:ea typeface="Proxima Nova"/>
                <a:cs typeface="Proxima Nova"/>
                <a:sym typeface="Proxima Nova"/>
              </a:rPr>
              <a:t>S$50 penalty applies for any loss of the Timing Chip </a:t>
            </a:r>
            <a:r>
              <a:rPr lang="en-SG" sz="1300">
                <a:solidFill>
                  <a:schemeClr val="lt1"/>
                </a:solidFill>
                <a:latin typeface="Proxima Nova"/>
                <a:ea typeface="Proxima Nova"/>
                <a:cs typeface="Proxima Nova"/>
                <a:sym typeface="Proxima Nova"/>
              </a:rPr>
              <a:t>required for replacement. </a:t>
            </a:r>
            <a:endParaRPr/>
          </a:p>
          <a:p>
            <a:pPr indent="0" lvl="0" marL="0" marR="0" rtl="0" algn="l">
              <a:spcBef>
                <a:spcPts val="0"/>
              </a:spcBef>
              <a:spcAft>
                <a:spcPts val="0"/>
              </a:spcAft>
              <a:buNone/>
            </a:pPr>
            <a:r>
              <a:t/>
            </a:r>
            <a:endParaRPr sz="1300">
              <a:solidFill>
                <a:schemeClr val="lt1"/>
              </a:solidFill>
              <a:latin typeface="Proxima Nova"/>
              <a:ea typeface="Proxima Nova"/>
              <a:cs typeface="Proxima Nova"/>
              <a:sym typeface="Proxima Nova"/>
            </a:endParaRPr>
          </a:p>
          <a:p>
            <a:pPr indent="0" lvl="0" marL="0" marR="0" rtl="0" algn="l">
              <a:spcBef>
                <a:spcPts val="0"/>
              </a:spcBef>
              <a:spcAft>
                <a:spcPts val="0"/>
              </a:spcAft>
              <a:buNone/>
            </a:pPr>
            <a:r>
              <a:rPr lang="en-SG" sz="1300">
                <a:solidFill>
                  <a:schemeClr val="lt1"/>
                </a:solidFill>
                <a:latin typeface="Proxima Nova"/>
                <a:ea typeface="Proxima Nova"/>
                <a:cs typeface="Proxima Nova"/>
                <a:sym typeface="Proxima Nova"/>
              </a:rPr>
              <a:t>16. The Organizers will not be responsible for any inaccuracy in participant’s race timings.</a:t>
            </a:r>
            <a:endParaRPr/>
          </a:p>
          <a:p>
            <a:pPr indent="0" lvl="0" marL="0" marR="0" rtl="0" algn="l">
              <a:spcBef>
                <a:spcPts val="0"/>
              </a:spcBef>
              <a:spcAft>
                <a:spcPts val="0"/>
              </a:spcAft>
              <a:buNone/>
            </a:pPr>
            <a:r>
              <a:t/>
            </a:r>
            <a:endParaRPr sz="1300">
              <a:solidFill>
                <a:schemeClr val="lt1"/>
              </a:solidFill>
              <a:latin typeface="Proxima Nova"/>
              <a:ea typeface="Proxima Nova"/>
              <a:cs typeface="Proxima Nova"/>
              <a:sym typeface="Proxima Nova"/>
            </a:endParaRPr>
          </a:p>
          <a:p>
            <a:pPr indent="0" lvl="0" marL="0" marR="0" rtl="0" algn="l">
              <a:spcBef>
                <a:spcPts val="0"/>
              </a:spcBef>
              <a:spcAft>
                <a:spcPts val="0"/>
              </a:spcAft>
              <a:buNone/>
            </a:pPr>
            <a:r>
              <a:rPr lang="en-SG" sz="1300">
                <a:solidFill>
                  <a:schemeClr val="lt1"/>
                </a:solidFill>
                <a:latin typeface="Proxima Nova"/>
                <a:ea typeface="Proxima Nova"/>
                <a:cs typeface="Proxima Nova"/>
                <a:sym typeface="Proxima Nova"/>
              </a:rPr>
              <a:t>17. The details on the reverse side of the Race Bib must be filled in to enable the Organizers to contact participant’s next-of-kin in case of emergency.</a:t>
            </a:r>
            <a:endParaRPr/>
          </a:p>
          <a:p>
            <a:pPr indent="0" lvl="0" marL="0" marR="0" rtl="0" algn="l">
              <a:spcBef>
                <a:spcPts val="0"/>
              </a:spcBef>
              <a:spcAft>
                <a:spcPts val="0"/>
              </a:spcAft>
              <a:buNone/>
            </a:pPr>
            <a:r>
              <a:t/>
            </a:r>
            <a:endParaRPr sz="1300">
              <a:solidFill>
                <a:schemeClr val="lt1"/>
              </a:solidFill>
              <a:latin typeface="Proxima Nova"/>
              <a:ea typeface="Proxima Nova"/>
              <a:cs typeface="Proxima Nova"/>
              <a:sym typeface="Proxima Nova"/>
            </a:endParaRPr>
          </a:p>
          <a:p>
            <a:pPr indent="0" lvl="0" marL="0" marR="0" rtl="0" algn="l">
              <a:spcBef>
                <a:spcPts val="0"/>
              </a:spcBef>
              <a:spcAft>
                <a:spcPts val="0"/>
              </a:spcAft>
              <a:buNone/>
            </a:pPr>
            <a:r>
              <a:rPr lang="en-SG" sz="1300">
                <a:solidFill>
                  <a:schemeClr val="lt1"/>
                </a:solidFill>
                <a:latin typeface="Proxima Nova"/>
                <a:ea typeface="Proxima Nova"/>
                <a:cs typeface="Proxima Nova"/>
                <a:sym typeface="Proxima Nova"/>
              </a:rPr>
              <a:t>18. Participants who commence before the actual start time of his/her Race entered for will be disqualified. (Please refer to start time of each race.)</a:t>
            </a:r>
            <a:endParaRPr/>
          </a:p>
          <a:p>
            <a:pPr indent="0" lvl="0" marL="0" marR="0" rtl="0" algn="l">
              <a:spcBef>
                <a:spcPts val="0"/>
              </a:spcBef>
              <a:spcAft>
                <a:spcPts val="0"/>
              </a:spcAft>
              <a:buNone/>
            </a:pPr>
            <a:r>
              <a:t/>
            </a:r>
            <a:endParaRPr sz="1300">
              <a:solidFill>
                <a:schemeClr val="lt1"/>
              </a:solidFill>
              <a:latin typeface="Proxima Nova"/>
              <a:ea typeface="Proxima Nova"/>
              <a:cs typeface="Proxima Nova"/>
              <a:sym typeface="Proxima Nova"/>
            </a:endParaRPr>
          </a:p>
          <a:p>
            <a:pPr indent="0" lvl="0" marL="0" marR="0" rtl="0" algn="l">
              <a:spcBef>
                <a:spcPts val="0"/>
              </a:spcBef>
              <a:spcAft>
                <a:spcPts val="0"/>
              </a:spcAft>
              <a:buNone/>
            </a:pPr>
            <a:r>
              <a:rPr lang="en-SG" sz="1300">
                <a:solidFill>
                  <a:schemeClr val="lt1"/>
                </a:solidFill>
                <a:latin typeface="Proxima Nova"/>
                <a:ea typeface="Proxima Nova"/>
                <a:cs typeface="Proxima Nova"/>
                <a:sym typeface="Proxima Nova"/>
              </a:rPr>
              <a:t>19. A grace period of 15 minutes after the commencement of the race will be given for latecomers. Anyone who reports later than this grace period will not be allowed to participate in the race.</a:t>
            </a:r>
            <a:endParaRPr/>
          </a:p>
          <a:p>
            <a:pPr indent="0" lvl="0" marL="0" marR="0" rtl="0" algn="l">
              <a:spcBef>
                <a:spcPts val="0"/>
              </a:spcBef>
              <a:spcAft>
                <a:spcPts val="0"/>
              </a:spcAft>
              <a:buNone/>
            </a:pPr>
            <a:r>
              <a:t/>
            </a:r>
            <a:endParaRPr sz="1300">
              <a:solidFill>
                <a:schemeClr val="lt1"/>
              </a:solidFill>
              <a:latin typeface="Proxima Nova"/>
              <a:ea typeface="Proxima Nova"/>
              <a:cs typeface="Proxima Nova"/>
              <a:sym typeface="Proxima Nova"/>
            </a:endParaRPr>
          </a:p>
          <a:p>
            <a:pPr indent="0" lvl="0" marL="0" marR="0" rtl="0" algn="l">
              <a:spcBef>
                <a:spcPts val="0"/>
              </a:spcBef>
              <a:spcAft>
                <a:spcPts val="0"/>
              </a:spcAft>
              <a:buNone/>
            </a:pPr>
            <a:r>
              <a:rPr lang="en-SG" sz="1300">
                <a:solidFill>
                  <a:schemeClr val="lt1"/>
                </a:solidFill>
                <a:latin typeface="Proxima Nova"/>
                <a:ea typeface="Proxima Nova"/>
                <a:cs typeface="Proxima Nova"/>
                <a:sym typeface="Proxima Nova"/>
              </a:rPr>
              <a:t>20. All participants shall be ready and assembled at the </a:t>
            </a:r>
            <a:r>
              <a:rPr b="1" lang="en-SG" sz="1300" u="sng">
                <a:solidFill>
                  <a:schemeClr val="lt1"/>
                </a:solidFill>
                <a:latin typeface="Proxima Nova"/>
                <a:ea typeface="Proxima Nova"/>
                <a:cs typeface="Proxima Nova"/>
                <a:sym typeface="Proxima Nova"/>
              </a:rPr>
              <a:t>Swim Start Holding Area 15 minutes prior to the Race</a:t>
            </a:r>
            <a:r>
              <a:rPr lang="en-SG" sz="1300">
                <a:solidFill>
                  <a:schemeClr val="lt1"/>
                </a:solidFill>
                <a:latin typeface="Proxima Nova"/>
                <a:ea typeface="Proxima Nova"/>
                <a:cs typeface="Proxima Nova"/>
                <a:sym typeface="Proxima Nova"/>
              </a:rPr>
              <a:t>. Any participant that starts in the wrong wave, will automatically be disqualified.</a:t>
            </a:r>
            <a:endParaRPr/>
          </a:p>
          <a:p>
            <a:pPr indent="0" lvl="0" marL="0" marR="0" rtl="0" algn="l">
              <a:spcBef>
                <a:spcPts val="0"/>
              </a:spcBef>
              <a:spcAft>
                <a:spcPts val="0"/>
              </a:spcAft>
              <a:buNone/>
            </a:pPr>
            <a:r>
              <a:t/>
            </a:r>
            <a:endParaRPr sz="1300">
              <a:solidFill>
                <a:schemeClr val="lt1"/>
              </a:solidFill>
              <a:latin typeface="Proxima Nova"/>
              <a:ea typeface="Proxima Nova"/>
              <a:cs typeface="Proxima Nova"/>
              <a:sym typeface="Proxima Nova"/>
            </a:endParaRPr>
          </a:p>
          <a:p>
            <a:pPr indent="0" lvl="0" marL="0" marR="0" rtl="0" algn="l">
              <a:spcBef>
                <a:spcPts val="0"/>
              </a:spcBef>
              <a:spcAft>
                <a:spcPts val="0"/>
              </a:spcAft>
              <a:buNone/>
            </a:pPr>
            <a:r>
              <a:rPr lang="en-SG" sz="1300">
                <a:solidFill>
                  <a:schemeClr val="lt1"/>
                </a:solidFill>
                <a:latin typeface="Proxima Nova"/>
                <a:ea typeface="Proxima Nova"/>
                <a:cs typeface="Proxima Nova"/>
                <a:sym typeface="Proxima Nova"/>
              </a:rPr>
              <a:t>21. There may be (generous) time limitation, which is still to be determined. Road closure will be lifted after the time limitation. Participants will then continue on the footpath at their own risk.</a:t>
            </a:r>
            <a:endParaRPr/>
          </a:p>
          <a:p>
            <a:pPr indent="0" lvl="0" marL="0" marR="0" rtl="0" algn="l">
              <a:spcBef>
                <a:spcPts val="0"/>
              </a:spcBef>
              <a:spcAft>
                <a:spcPts val="0"/>
              </a:spcAft>
              <a:buNone/>
            </a:pPr>
            <a:r>
              <a:t/>
            </a:r>
            <a:endParaRPr sz="1300">
              <a:solidFill>
                <a:schemeClr val="lt1"/>
              </a:solidFill>
              <a:latin typeface="Proxima Nova"/>
              <a:ea typeface="Proxima Nova"/>
              <a:cs typeface="Proxima Nova"/>
              <a:sym typeface="Proxima Nova"/>
            </a:endParaRPr>
          </a:p>
          <a:p>
            <a:pPr indent="0" lvl="0" marL="0" marR="0" rtl="0" algn="l">
              <a:spcBef>
                <a:spcPts val="0"/>
              </a:spcBef>
              <a:spcAft>
                <a:spcPts val="0"/>
              </a:spcAft>
              <a:buNone/>
            </a:pPr>
            <a:r>
              <a:rPr lang="en-SG" sz="1300">
                <a:solidFill>
                  <a:schemeClr val="lt1"/>
                </a:solidFill>
                <a:latin typeface="Proxima Nova"/>
                <a:ea typeface="Proxima Nova"/>
                <a:cs typeface="Proxima Nova"/>
                <a:sym typeface="Proxima Nova"/>
              </a:rPr>
              <a:t>22. For prize winners or possible prize winners, disputes and appeals must be made on-the-spot with a </a:t>
            </a:r>
            <a:r>
              <a:rPr b="1" lang="en-SG" sz="1300">
                <a:solidFill>
                  <a:schemeClr val="lt1"/>
                </a:solidFill>
                <a:latin typeface="Proxima Nova"/>
                <a:ea typeface="Proxima Nova"/>
                <a:cs typeface="Proxima Nova"/>
                <a:sym typeface="Proxima Nova"/>
              </a:rPr>
              <a:t>S$50 refundable deposit </a:t>
            </a:r>
            <a:r>
              <a:rPr lang="en-SG" sz="1300">
                <a:solidFill>
                  <a:schemeClr val="lt1"/>
                </a:solidFill>
                <a:latin typeface="Proxima Nova"/>
                <a:ea typeface="Proxima Nova"/>
                <a:cs typeface="Proxima Nova"/>
                <a:sym typeface="Proxima Nova"/>
              </a:rPr>
              <a:t>(if the dispute is qualified) within 12hrs of the published results or whichever is earlier.</a:t>
            </a:r>
            <a:endParaRPr/>
          </a:p>
          <a:p>
            <a:pPr indent="0" lvl="0" marL="0" marR="0" rtl="0" algn="l">
              <a:spcBef>
                <a:spcPts val="0"/>
              </a:spcBef>
              <a:spcAft>
                <a:spcPts val="0"/>
              </a:spcAft>
              <a:buNone/>
            </a:pPr>
            <a:r>
              <a:t/>
            </a:r>
            <a:endParaRPr sz="1300">
              <a:solidFill>
                <a:schemeClr val="lt1"/>
              </a:solidFill>
              <a:latin typeface="Proxima Nova"/>
              <a:ea typeface="Proxima Nova"/>
              <a:cs typeface="Proxima Nova"/>
              <a:sym typeface="Proxima Nova"/>
            </a:endParaRPr>
          </a:p>
          <a:p>
            <a:pPr indent="0" lvl="0" marL="0" marR="0" rtl="0" algn="l">
              <a:spcBef>
                <a:spcPts val="0"/>
              </a:spcBef>
              <a:spcAft>
                <a:spcPts val="0"/>
              </a:spcAft>
              <a:buNone/>
            </a:pPr>
            <a:r>
              <a:rPr lang="en-SG" sz="1300">
                <a:solidFill>
                  <a:schemeClr val="lt1"/>
                </a:solidFill>
                <a:latin typeface="Proxima Nova"/>
                <a:ea typeface="Proxima Nova"/>
                <a:cs typeface="Proxima Nova"/>
                <a:sym typeface="Proxima Nova"/>
              </a:rPr>
              <a:t>23. For all other participants, disputes and appeals regarding the results must be submitted in a written format, including electronic mail within 7 days of race day. After which, the Organizers reserve the right not to entertain any dispute or appeal.</a:t>
            </a:r>
            <a:endParaRPr/>
          </a:p>
          <a:p>
            <a:pPr indent="0" lvl="0" marL="0" marR="0" rtl="0" algn="l">
              <a:spcBef>
                <a:spcPts val="0"/>
              </a:spcBef>
              <a:spcAft>
                <a:spcPts val="0"/>
              </a:spcAft>
              <a:buNone/>
            </a:pPr>
            <a:r>
              <a:t/>
            </a:r>
            <a:endParaRPr sz="1300">
              <a:solidFill>
                <a:schemeClr val="lt1"/>
              </a:solidFill>
              <a:latin typeface="Proxima Nova"/>
              <a:ea typeface="Proxima Nova"/>
              <a:cs typeface="Proxima Nova"/>
              <a:sym typeface="Proxima Nova"/>
            </a:endParaRPr>
          </a:p>
          <a:p>
            <a:pPr indent="0" lvl="0" marL="0" marR="0" rtl="0" algn="l">
              <a:spcBef>
                <a:spcPts val="0"/>
              </a:spcBef>
              <a:spcAft>
                <a:spcPts val="0"/>
              </a:spcAft>
              <a:buNone/>
            </a:pPr>
            <a:r>
              <a:rPr lang="en-SG" sz="1300">
                <a:solidFill>
                  <a:schemeClr val="lt1"/>
                </a:solidFill>
                <a:latin typeface="Proxima Nova"/>
                <a:ea typeface="Proxima Nova"/>
                <a:cs typeface="Proxima Nova"/>
                <a:sym typeface="Proxima Nova"/>
              </a:rPr>
              <a:t>24. Any dispute arising from the participation in the Event shall be referred to Arbitration to be conducted in Singapore under the law of the Singapore Arbitration Court.</a:t>
            </a:r>
            <a:endParaRPr/>
          </a:p>
        </p:txBody>
      </p:sp>
      <p:sp>
        <p:nvSpPr>
          <p:cNvPr id="421" name="Google Shape;421;p25"/>
          <p:cNvSpPr txBox="1"/>
          <p:nvPr/>
        </p:nvSpPr>
        <p:spPr>
          <a:xfrm>
            <a:off x="-95200" y="639653"/>
            <a:ext cx="7029300" cy="480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SG" sz="2520">
                <a:solidFill>
                  <a:srgbClr val="FFC000"/>
                </a:solidFill>
                <a:latin typeface="Exo Black"/>
                <a:ea typeface="Exo Black"/>
                <a:cs typeface="Exo Black"/>
                <a:sym typeface="Exo Black"/>
              </a:rPr>
              <a:t>RULES &amp; REGULATIONS</a:t>
            </a:r>
            <a:endParaRPr b="1" sz="2520">
              <a:solidFill>
                <a:srgbClr val="FFC000"/>
              </a:solidFill>
              <a:latin typeface="Exo Black"/>
              <a:ea typeface="Exo Black"/>
              <a:cs typeface="Exo Black"/>
              <a:sym typeface="Exo Black"/>
            </a:endParaRPr>
          </a:p>
        </p:txBody>
      </p:sp>
      <p:sp>
        <p:nvSpPr>
          <p:cNvPr id="422" name="Google Shape;422;p25"/>
          <p:cNvSpPr/>
          <p:nvPr/>
        </p:nvSpPr>
        <p:spPr>
          <a:xfrm>
            <a:off x="-171400" y="-241053"/>
            <a:ext cx="7019100" cy="880800"/>
          </a:xfrm>
          <a:prstGeom prst="rect">
            <a:avLst/>
          </a:prstGeom>
          <a:solidFill>
            <a:srgbClr val="821B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12">
              <a:solidFill>
                <a:schemeClr val="lt1"/>
              </a:solidFill>
              <a:latin typeface="Calibri"/>
              <a:ea typeface="Calibri"/>
              <a:cs typeface="Calibri"/>
              <a:sym typeface="Calibri"/>
            </a:endParaRPr>
          </a:p>
        </p:txBody>
      </p:sp>
      <p:pic>
        <p:nvPicPr>
          <p:cNvPr descr="A close-up of a logo&#10;&#10;Description automatically generated with low confidence" id="423" name="Google Shape;423;p25"/>
          <p:cNvPicPr preferRelativeResize="0"/>
          <p:nvPr/>
        </p:nvPicPr>
        <p:blipFill rotWithShape="1">
          <a:blip r:embed="rId3">
            <a:alphaModFix/>
          </a:blip>
          <a:srcRect b="0" l="0" r="0" t="0"/>
          <a:stretch/>
        </p:blipFill>
        <p:spPr>
          <a:xfrm>
            <a:off x="2334124" y="83256"/>
            <a:ext cx="2205646" cy="45044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pic>
        <p:nvPicPr>
          <p:cNvPr id="428" name="Google Shape;428;p26"/>
          <p:cNvPicPr preferRelativeResize="0"/>
          <p:nvPr/>
        </p:nvPicPr>
        <p:blipFill rotWithShape="1">
          <a:blip r:embed="rId3">
            <a:alphaModFix/>
          </a:blip>
          <a:srcRect b="0" l="0" r="0" t="0"/>
          <a:stretch/>
        </p:blipFill>
        <p:spPr>
          <a:xfrm>
            <a:off x="-171400" y="-159568"/>
            <a:ext cx="7030530" cy="10065568"/>
          </a:xfrm>
          <a:prstGeom prst="rect">
            <a:avLst/>
          </a:prstGeom>
          <a:noFill/>
          <a:ln>
            <a:noFill/>
          </a:ln>
        </p:spPr>
      </p:pic>
      <p:sp>
        <p:nvSpPr>
          <p:cNvPr id="429" name="Google Shape;429;p26"/>
          <p:cNvSpPr/>
          <p:nvPr/>
        </p:nvSpPr>
        <p:spPr>
          <a:xfrm>
            <a:off x="1498375" y="3718675"/>
            <a:ext cx="3737700" cy="562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30" name="Google Shape;430;p26"/>
          <p:cNvPicPr preferRelativeResize="0"/>
          <p:nvPr/>
        </p:nvPicPr>
        <p:blipFill>
          <a:blip r:embed="rId4">
            <a:alphaModFix/>
          </a:blip>
          <a:stretch>
            <a:fillRect/>
          </a:stretch>
        </p:blipFill>
        <p:spPr>
          <a:xfrm>
            <a:off x="2026550" y="2741975"/>
            <a:ext cx="2998857" cy="1536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3"/>
          <p:cNvSpPr/>
          <p:nvPr/>
        </p:nvSpPr>
        <p:spPr>
          <a:xfrm>
            <a:off x="4611485" y="3751158"/>
            <a:ext cx="2220900" cy="3385500"/>
          </a:xfrm>
          <a:prstGeom prst="rect">
            <a:avLst/>
          </a:prstGeom>
          <a:solidFill>
            <a:schemeClr val="dk1">
              <a:alpha val="69803"/>
            </a:schemeClr>
          </a:solidFill>
          <a:ln cap="flat" cmpd="sng" w="9525">
            <a:solidFill>
              <a:srgbClr val="FFC000"/>
            </a:solidFill>
            <a:prstDash val="dot"/>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i="1" lang="en-SG" sz="1400">
                <a:solidFill>
                  <a:srgbClr val="FFC000"/>
                </a:solidFill>
                <a:latin typeface="Proxima Nova"/>
                <a:ea typeface="Proxima Nova"/>
                <a:cs typeface="Proxima Nova"/>
                <a:sym typeface="Proxima Nova"/>
              </a:rPr>
              <a:t>CIRCUIT CLOSURES / CUT OFF TIME</a:t>
            </a:r>
            <a:endParaRPr i="1" sz="1400">
              <a:solidFill>
                <a:srgbClr val="FFC000"/>
              </a:solidFill>
              <a:latin typeface="Proxima Nova"/>
              <a:ea typeface="Proxima Nova"/>
              <a:cs typeface="Proxima Nova"/>
              <a:sym typeface="Proxima Nova"/>
            </a:endParaRPr>
          </a:p>
          <a:p>
            <a:pPr indent="0" lvl="0" marL="0" marR="0" rtl="0" algn="ctr">
              <a:spcBef>
                <a:spcPts val="0"/>
              </a:spcBef>
              <a:spcAft>
                <a:spcPts val="0"/>
              </a:spcAft>
              <a:buNone/>
            </a:pPr>
            <a:r>
              <a:t/>
            </a:r>
            <a:endParaRPr b="1" sz="800">
              <a:solidFill>
                <a:srgbClr val="FFC000"/>
              </a:solidFill>
              <a:latin typeface="Proxima Nova"/>
              <a:ea typeface="Proxima Nova"/>
              <a:cs typeface="Proxima Nova"/>
              <a:sym typeface="Proxima Nova"/>
            </a:endParaRPr>
          </a:p>
          <a:p>
            <a:pPr indent="0" lvl="0" marL="0" marR="0" rtl="0" algn="ctr">
              <a:spcBef>
                <a:spcPts val="0"/>
              </a:spcBef>
              <a:spcAft>
                <a:spcPts val="0"/>
              </a:spcAft>
              <a:buNone/>
            </a:pPr>
            <a:r>
              <a:rPr b="1" lang="en-SG" sz="1400">
                <a:solidFill>
                  <a:schemeClr val="lt1"/>
                </a:solidFill>
                <a:latin typeface="Proxima Nova"/>
                <a:ea typeface="Proxima Nova"/>
                <a:cs typeface="Proxima Nova"/>
                <a:sym typeface="Proxima Nova"/>
              </a:rPr>
              <a:t>SWIM CIRCUIT  - 11.00am  </a:t>
            </a:r>
            <a:endParaRPr/>
          </a:p>
          <a:p>
            <a:pPr indent="0" lvl="0" marL="0" marR="0" rtl="0" algn="ctr">
              <a:spcBef>
                <a:spcPts val="0"/>
              </a:spcBef>
              <a:spcAft>
                <a:spcPts val="0"/>
              </a:spcAft>
              <a:buNone/>
            </a:pPr>
            <a:r>
              <a:t/>
            </a:r>
            <a:endParaRPr b="1" sz="1400">
              <a:solidFill>
                <a:schemeClr val="lt1"/>
              </a:solidFill>
              <a:latin typeface="Proxima Nova"/>
              <a:ea typeface="Proxima Nova"/>
              <a:cs typeface="Proxima Nova"/>
              <a:sym typeface="Proxima Nova"/>
            </a:endParaRPr>
          </a:p>
          <a:p>
            <a:pPr indent="0" lvl="0" marL="0" marR="0" rtl="0" algn="ctr">
              <a:spcBef>
                <a:spcPts val="0"/>
              </a:spcBef>
              <a:spcAft>
                <a:spcPts val="0"/>
              </a:spcAft>
              <a:buNone/>
            </a:pPr>
            <a:r>
              <a:rPr b="1" lang="en-SG" sz="1400">
                <a:solidFill>
                  <a:schemeClr val="lt1"/>
                </a:solidFill>
                <a:latin typeface="Proxima Nova"/>
                <a:ea typeface="Proxima Nova"/>
                <a:cs typeface="Proxima Nova"/>
                <a:sym typeface="Proxima Nova"/>
              </a:rPr>
              <a:t>BIKE CIRCUIT – </a:t>
            </a:r>
            <a:endParaRPr/>
          </a:p>
          <a:p>
            <a:pPr indent="0" lvl="0" marL="0" marR="0" rtl="0" algn="ctr">
              <a:spcBef>
                <a:spcPts val="0"/>
              </a:spcBef>
              <a:spcAft>
                <a:spcPts val="0"/>
              </a:spcAft>
              <a:buNone/>
            </a:pPr>
            <a:r>
              <a:rPr b="1" lang="en-SG" sz="1400">
                <a:solidFill>
                  <a:schemeClr val="lt1"/>
                </a:solidFill>
                <a:latin typeface="Proxima Nova"/>
                <a:ea typeface="Proxima Nova"/>
                <a:cs typeface="Proxima Nova"/>
                <a:sym typeface="Proxima Nova"/>
              </a:rPr>
              <a:t>12.30pm </a:t>
            </a:r>
            <a:endParaRPr/>
          </a:p>
          <a:p>
            <a:pPr indent="0" lvl="0" marL="0" marR="0" rtl="0" algn="ctr">
              <a:spcBef>
                <a:spcPts val="0"/>
              </a:spcBef>
              <a:spcAft>
                <a:spcPts val="0"/>
              </a:spcAft>
              <a:buNone/>
            </a:pPr>
            <a:r>
              <a:t/>
            </a:r>
            <a:endParaRPr b="1" sz="1400">
              <a:solidFill>
                <a:schemeClr val="lt1"/>
              </a:solidFill>
              <a:latin typeface="Proxima Nova"/>
              <a:ea typeface="Proxima Nova"/>
              <a:cs typeface="Proxima Nova"/>
              <a:sym typeface="Proxima Nova"/>
            </a:endParaRPr>
          </a:p>
          <a:p>
            <a:pPr indent="0" lvl="0" marL="0" marR="0" rtl="0" algn="ctr">
              <a:spcBef>
                <a:spcPts val="0"/>
              </a:spcBef>
              <a:spcAft>
                <a:spcPts val="0"/>
              </a:spcAft>
              <a:buNone/>
            </a:pPr>
            <a:r>
              <a:rPr b="1" lang="en-SG" sz="1400">
                <a:solidFill>
                  <a:schemeClr val="lt1"/>
                </a:solidFill>
                <a:latin typeface="Proxima Nova"/>
                <a:ea typeface="Proxima Nova"/>
                <a:cs typeface="Proxima Nova"/>
                <a:sym typeface="Proxima Nova"/>
              </a:rPr>
              <a:t>RUN CIRCUIT – </a:t>
            </a:r>
            <a:endParaRPr/>
          </a:p>
          <a:p>
            <a:pPr indent="0" lvl="0" marL="0" marR="0" rtl="0" algn="ctr">
              <a:spcBef>
                <a:spcPts val="0"/>
              </a:spcBef>
              <a:spcAft>
                <a:spcPts val="0"/>
              </a:spcAft>
              <a:buNone/>
            </a:pPr>
            <a:r>
              <a:rPr b="1" lang="en-SG" sz="1400">
                <a:solidFill>
                  <a:schemeClr val="lt1"/>
                </a:solidFill>
                <a:latin typeface="Proxima Nova"/>
                <a:ea typeface="Proxima Nova"/>
                <a:cs typeface="Proxima Nova"/>
                <a:sym typeface="Proxima Nova"/>
              </a:rPr>
              <a:t>1.30pm</a:t>
            </a:r>
            <a:endParaRPr b="1" sz="1400">
              <a:solidFill>
                <a:srgbClr val="FFC000"/>
              </a:solidFill>
              <a:latin typeface="Proxima Nova"/>
              <a:ea typeface="Proxima Nova"/>
              <a:cs typeface="Proxima Nova"/>
              <a:sym typeface="Proxima Nova"/>
            </a:endParaRPr>
          </a:p>
          <a:p>
            <a:pPr indent="0" lvl="0" marL="0" marR="0" rtl="0" algn="ctr">
              <a:spcBef>
                <a:spcPts val="0"/>
              </a:spcBef>
              <a:spcAft>
                <a:spcPts val="0"/>
              </a:spcAft>
              <a:buNone/>
            </a:pPr>
            <a:r>
              <a:t/>
            </a:r>
            <a:endParaRPr b="1" sz="800">
              <a:solidFill>
                <a:srgbClr val="FFC000"/>
              </a:solidFill>
              <a:latin typeface="Proxima Nova"/>
              <a:ea typeface="Proxima Nova"/>
              <a:cs typeface="Proxima Nova"/>
              <a:sym typeface="Proxima Nova"/>
            </a:endParaRPr>
          </a:p>
          <a:p>
            <a:pPr indent="-285750" lvl="0" marL="285750" marR="0" rtl="0" algn="ctr">
              <a:spcBef>
                <a:spcPts val="0"/>
              </a:spcBef>
              <a:spcAft>
                <a:spcPts val="0"/>
              </a:spcAft>
              <a:buClr>
                <a:srgbClr val="FF0000"/>
              </a:buClr>
              <a:buSzPts val="1400"/>
              <a:buFont typeface="Arial"/>
              <a:buChar char="•"/>
            </a:pPr>
            <a:r>
              <a:rPr b="1" lang="en-SG" sz="1400">
                <a:solidFill>
                  <a:srgbClr val="FF0000"/>
                </a:solidFill>
                <a:latin typeface="Proxima Nova"/>
                <a:ea typeface="Proxima Nova"/>
                <a:cs typeface="Proxima Nova"/>
                <a:sym typeface="Proxima Nova"/>
              </a:rPr>
              <a:t>All participants are expected to finish each Leg before the circuit closes. </a:t>
            </a:r>
            <a:endParaRPr/>
          </a:p>
        </p:txBody>
      </p:sp>
      <p:sp>
        <p:nvSpPr>
          <p:cNvPr id="100" name="Google Shape;100;p3"/>
          <p:cNvSpPr txBox="1"/>
          <p:nvPr/>
        </p:nvSpPr>
        <p:spPr>
          <a:xfrm>
            <a:off x="151317" y="1131924"/>
            <a:ext cx="6546600" cy="2016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SG" sz="2000">
                <a:solidFill>
                  <a:srgbClr val="FFC000"/>
                </a:solidFill>
                <a:latin typeface="Proxima Nova"/>
                <a:ea typeface="Proxima Nova"/>
                <a:cs typeface="Proxima Nova"/>
                <a:sym typeface="Proxima Nova"/>
              </a:rPr>
              <a:t>EVENT DETAILS</a:t>
            </a:r>
            <a:endParaRPr b="1" i="1" sz="2000">
              <a:solidFill>
                <a:srgbClr val="353334"/>
              </a:solidFill>
              <a:latin typeface="Proxima Nova"/>
              <a:ea typeface="Proxima Nova"/>
              <a:cs typeface="Proxima Nova"/>
              <a:sym typeface="Proxima Nova"/>
            </a:endParaRPr>
          </a:p>
          <a:p>
            <a:pPr indent="0" lvl="0" marL="0" marR="0" rtl="0" algn="ctr">
              <a:spcBef>
                <a:spcPts val="0"/>
              </a:spcBef>
              <a:spcAft>
                <a:spcPts val="0"/>
              </a:spcAft>
              <a:buNone/>
            </a:pPr>
            <a:r>
              <a:t/>
            </a:r>
            <a:endParaRPr b="1" sz="1500">
              <a:solidFill>
                <a:srgbClr val="353334"/>
              </a:solidFill>
              <a:latin typeface="Proxima Nova"/>
              <a:ea typeface="Proxima Nova"/>
              <a:cs typeface="Proxima Nova"/>
              <a:sym typeface="Proxima Nova"/>
            </a:endParaRPr>
          </a:p>
          <a:p>
            <a:pPr indent="0" lvl="0" marL="0" marR="0" rtl="0" algn="ctr">
              <a:spcBef>
                <a:spcPts val="0"/>
              </a:spcBef>
              <a:spcAft>
                <a:spcPts val="0"/>
              </a:spcAft>
              <a:buNone/>
            </a:pPr>
            <a:r>
              <a:rPr b="1" lang="en-SG" sz="1500">
                <a:solidFill>
                  <a:srgbClr val="353334"/>
                </a:solidFill>
                <a:latin typeface="Proxima Nova"/>
                <a:ea typeface="Proxima Nova"/>
                <a:cs typeface="Proxima Nova"/>
                <a:sym typeface="Proxima Nova"/>
              </a:rPr>
              <a:t>Date </a:t>
            </a:r>
            <a:r>
              <a:rPr lang="en-SG" sz="1500">
                <a:solidFill>
                  <a:srgbClr val="353334"/>
                </a:solidFill>
                <a:latin typeface="Proxima Nova"/>
                <a:ea typeface="Proxima Nova"/>
                <a:cs typeface="Proxima Nova"/>
                <a:sym typeface="Proxima Nova"/>
              </a:rPr>
              <a:t>: 16 April, 2023, Sunday</a:t>
            </a:r>
            <a:endParaRPr sz="1500">
              <a:solidFill>
                <a:srgbClr val="353334"/>
              </a:solidFill>
              <a:latin typeface="Proxima Nova"/>
              <a:ea typeface="Proxima Nova"/>
              <a:cs typeface="Proxima Nova"/>
              <a:sym typeface="Proxima Nova"/>
            </a:endParaRPr>
          </a:p>
          <a:p>
            <a:pPr indent="0" lvl="0" marL="0" marR="0" rtl="0" algn="ctr">
              <a:spcBef>
                <a:spcPts val="0"/>
              </a:spcBef>
              <a:spcAft>
                <a:spcPts val="0"/>
              </a:spcAft>
              <a:buNone/>
            </a:pPr>
            <a:r>
              <a:rPr b="1" lang="en-SG" sz="1500">
                <a:solidFill>
                  <a:srgbClr val="353334"/>
                </a:solidFill>
                <a:latin typeface="Proxima Nova"/>
                <a:ea typeface="Proxima Nova"/>
                <a:cs typeface="Proxima Nova"/>
                <a:sym typeface="Proxima Nova"/>
              </a:rPr>
              <a:t>Venue </a:t>
            </a:r>
            <a:r>
              <a:rPr lang="en-SG" sz="1500">
                <a:solidFill>
                  <a:srgbClr val="353334"/>
                </a:solidFill>
                <a:latin typeface="Proxima Nova"/>
                <a:ea typeface="Proxima Nova"/>
                <a:cs typeface="Proxima Nova"/>
                <a:sym typeface="Proxima Nova"/>
              </a:rPr>
              <a:t>: East Coast Park, Angsana Green, CP E2</a:t>
            </a:r>
            <a:endParaRPr sz="1500">
              <a:solidFill>
                <a:srgbClr val="353334"/>
              </a:solidFill>
              <a:latin typeface="Proxima Nova"/>
              <a:ea typeface="Proxima Nova"/>
              <a:cs typeface="Proxima Nova"/>
              <a:sym typeface="Proxima Nova"/>
            </a:endParaRPr>
          </a:p>
          <a:p>
            <a:pPr indent="0" lvl="0" marL="0" marR="0" rtl="0" algn="ctr">
              <a:spcBef>
                <a:spcPts val="0"/>
              </a:spcBef>
              <a:spcAft>
                <a:spcPts val="0"/>
              </a:spcAft>
              <a:buNone/>
            </a:pPr>
            <a:r>
              <a:rPr b="1" lang="en-SG" sz="1500">
                <a:solidFill>
                  <a:srgbClr val="353334"/>
                </a:solidFill>
                <a:latin typeface="Proxima Nova"/>
                <a:ea typeface="Proxima Nova"/>
                <a:cs typeface="Proxima Nova"/>
                <a:sym typeface="Proxima Nova"/>
              </a:rPr>
              <a:t>Time </a:t>
            </a:r>
            <a:r>
              <a:rPr lang="en-SG" sz="1500">
                <a:solidFill>
                  <a:srgbClr val="353334"/>
                </a:solidFill>
                <a:latin typeface="Proxima Nova"/>
                <a:ea typeface="Proxima Nova"/>
                <a:cs typeface="Proxima Nova"/>
                <a:sym typeface="Proxima Nova"/>
              </a:rPr>
              <a:t>: 6:00am - 1:00pm</a:t>
            </a:r>
            <a:endParaRPr/>
          </a:p>
          <a:p>
            <a:pPr indent="0" lvl="0" marL="0" marR="0" rtl="0" algn="ctr">
              <a:spcBef>
                <a:spcPts val="0"/>
              </a:spcBef>
              <a:spcAft>
                <a:spcPts val="0"/>
              </a:spcAft>
              <a:buNone/>
            </a:pPr>
            <a:r>
              <a:t/>
            </a:r>
            <a:endParaRPr b="1" sz="1500">
              <a:solidFill>
                <a:srgbClr val="353334"/>
              </a:solidFill>
              <a:latin typeface="Proxima Nova"/>
              <a:ea typeface="Proxima Nova"/>
              <a:cs typeface="Proxima Nova"/>
              <a:sym typeface="Proxima Nova"/>
            </a:endParaRPr>
          </a:p>
          <a:p>
            <a:pPr indent="0" lvl="0" marL="0" marR="0" rtl="0" algn="ctr">
              <a:spcBef>
                <a:spcPts val="0"/>
              </a:spcBef>
              <a:spcAft>
                <a:spcPts val="0"/>
              </a:spcAft>
              <a:buNone/>
            </a:pPr>
            <a:r>
              <a:rPr b="1" lang="en-SG" sz="1500">
                <a:solidFill>
                  <a:srgbClr val="353334"/>
                </a:solidFill>
                <a:latin typeface="Proxima Nova"/>
                <a:ea typeface="Proxima Nova"/>
                <a:cs typeface="Proxima Nova"/>
                <a:sym typeface="Proxima Nova"/>
              </a:rPr>
              <a:t>Website </a:t>
            </a:r>
            <a:r>
              <a:rPr lang="en-SG" sz="1500">
                <a:solidFill>
                  <a:srgbClr val="353334"/>
                </a:solidFill>
                <a:latin typeface="Proxima Nova"/>
                <a:ea typeface="Proxima Nova"/>
                <a:cs typeface="Proxima Nova"/>
                <a:sym typeface="Proxima Nova"/>
              </a:rPr>
              <a:t>: </a:t>
            </a:r>
            <a:r>
              <a:rPr lang="en-SG" sz="1500" u="sng">
                <a:solidFill>
                  <a:srgbClr val="353334"/>
                </a:solidFill>
                <a:latin typeface="Proxima Nova"/>
                <a:ea typeface="Proxima Nova"/>
                <a:cs typeface="Proxima Nova"/>
                <a:sym typeface="Proxima Nova"/>
                <a:hlinkClick r:id="rId3">
                  <a:extLst>
                    <a:ext uri="{A12FA001-AC4F-418D-AE19-62706E023703}">
                      <ahyp:hlinkClr val="tx"/>
                    </a:ext>
                  </a:extLst>
                </a:hlinkClick>
              </a:rPr>
              <a:t>www.trifactor.asia</a:t>
            </a:r>
            <a:r>
              <a:rPr lang="en-SG" sz="1500">
                <a:solidFill>
                  <a:srgbClr val="353334"/>
                </a:solidFill>
                <a:latin typeface="Proxima Nova"/>
                <a:ea typeface="Proxima Nova"/>
                <a:cs typeface="Proxima Nova"/>
                <a:sym typeface="Proxima Nova"/>
              </a:rPr>
              <a:t> | </a:t>
            </a:r>
            <a:r>
              <a:rPr b="1" lang="en-SG" sz="1500">
                <a:solidFill>
                  <a:srgbClr val="353334"/>
                </a:solidFill>
                <a:latin typeface="Proxima Nova"/>
                <a:ea typeface="Proxima Nova"/>
                <a:cs typeface="Proxima Nova"/>
                <a:sym typeface="Proxima Nova"/>
              </a:rPr>
              <a:t>Enquiries </a:t>
            </a:r>
            <a:r>
              <a:rPr lang="en-SG" sz="1500">
                <a:solidFill>
                  <a:srgbClr val="353334"/>
                </a:solidFill>
                <a:latin typeface="Proxima Nova"/>
                <a:ea typeface="Proxima Nova"/>
                <a:cs typeface="Proxima Nova"/>
                <a:sym typeface="Proxima Nova"/>
              </a:rPr>
              <a:t>: </a:t>
            </a:r>
            <a:r>
              <a:rPr lang="en-SG" sz="1500" u="sng">
                <a:solidFill>
                  <a:srgbClr val="353334"/>
                </a:solidFill>
                <a:latin typeface="Proxima Nova"/>
                <a:ea typeface="Proxima Nova"/>
                <a:cs typeface="Proxima Nova"/>
                <a:sym typeface="Proxima Nova"/>
                <a:hlinkClick r:id="rId4">
                  <a:extLst>
                    <a:ext uri="{A12FA001-AC4F-418D-AE19-62706E023703}">
                      <ahyp:hlinkClr val="tx"/>
                    </a:ext>
                  </a:extLst>
                </a:hlinkClick>
              </a:rPr>
              <a:t>enquiry@trifactor.asia</a:t>
            </a:r>
            <a:endParaRPr sz="1500">
              <a:solidFill>
                <a:srgbClr val="353334"/>
              </a:solidFill>
              <a:latin typeface="Proxima Nova"/>
              <a:ea typeface="Proxima Nova"/>
              <a:cs typeface="Proxima Nova"/>
              <a:sym typeface="Proxima Nova"/>
            </a:endParaRPr>
          </a:p>
          <a:p>
            <a:pPr indent="0" lvl="0" marL="0" marR="0" rtl="0" algn="ctr">
              <a:spcBef>
                <a:spcPts val="0"/>
              </a:spcBef>
              <a:spcAft>
                <a:spcPts val="0"/>
              </a:spcAft>
              <a:buNone/>
            </a:pPr>
            <a:r>
              <a:rPr lang="en-SG" sz="1500">
                <a:solidFill>
                  <a:srgbClr val="353334"/>
                </a:solidFill>
                <a:latin typeface="Proxima Nova"/>
                <a:ea typeface="Proxima Nova"/>
                <a:cs typeface="Proxima Nova"/>
                <a:sym typeface="Proxima Nova"/>
              </a:rPr>
              <a:t>FB : TriFactor | IG : trifactor_series</a:t>
            </a:r>
            <a:endParaRPr/>
          </a:p>
        </p:txBody>
      </p:sp>
      <p:sp>
        <p:nvSpPr>
          <p:cNvPr id="101" name="Google Shape;101;p3"/>
          <p:cNvSpPr txBox="1"/>
          <p:nvPr/>
        </p:nvSpPr>
        <p:spPr>
          <a:xfrm>
            <a:off x="-84920" y="3296816"/>
            <a:ext cx="7019100" cy="400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SG" sz="2000">
                <a:solidFill>
                  <a:srgbClr val="FFC000"/>
                </a:solidFill>
                <a:latin typeface="Proxima Nova"/>
                <a:ea typeface="Proxima Nova"/>
                <a:cs typeface="Proxima Nova"/>
                <a:sym typeface="Proxima Nova"/>
              </a:rPr>
              <a:t>CATEGORIES &amp; AGE GROUPING</a:t>
            </a:r>
            <a:endParaRPr b="1" i="1" sz="2000">
              <a:solidFill>
                <a:srgbClr val="FFC000"/>
              </a:solidFill>
              <a:latin typeface="Proxima Nova"/>
              <a:ea typeface="Proxima Nova"/>
              <a:cs typeface="Proxima Nova"/>
              <a:sym typeface="Proxima Nova"/>
            </a:endParaRPr>
          </a:p>
        </p:txBody>
      </p:sp>
      <p:pic>
        <p:nvPicPr>
          <p:cNvPr descr="Graphical user interface&#10;&#10;Description automatically generated with medium confidence" id="102" name="Google Shape;102;p3"/>
          <p:cNvPicPr preferRelativeResize="0"/>
          <p:nvPr/>
        </p:nvPicPr>
        <p:blipFill rotWithShape="1">
          <a:blip r:embed="rId5">
            <a:alphaModFix/>
          </a:blip>
          <a:srcRect b="18122" l="0" r="0" t="1347"/>
          <a:stretch/>
        </p:blipFill>
        <p:spPr>
          <a:xfrm>
            <a:off x="5629" y="3750435"/>
            <a:ext cx="2224892" cy="1440000"/>
          </a:xfrm>
          <a:prstGeom prst="rect">
            <a:avLst/>
          </a:prstGeom>
          <a:noFill/>
          <a:ln>
            <a:noFill/>
          </a:ln>
        </p:spPr>
      </p:pic>
      <p:pic>
        <p:nvPicPr>
          <p:cNvPr descr="Graphical user interface&#10;&#10;Description automatically generated" id="103" name="Google Shape;103;p3"/>
          <p:cNvPicPr preferRelativeResize="0"/>
          <p:nvPr/>
        </p:nvPicPr>
        <p:blipFill rotWithShape="1">
          <a:blip r:embed="rId6">
            <a:alphaModFix/>
          </a:blip>
          <a:srcRect b="17176" l="0" r="0" t="0"/>
          <a:stretch/>
        </p:blipFill>
        <p:spPr>
          <a:xfrm>
            <a:off x="12214" y="5822031"/>
            <a:ext cx="2215431" cy="1440000"/>
          </a:xfrm>
          <a:prstGeom prst="rect">
            <a:avLst/>
          </a:prstGeom>
          <a:noFill/>
          <a:ln>
            <a:noFill/>
          </a:ln>
        </p:spPr>
      </p:pic>
      <p:pic>
        <p:nvPicPr>
          <p:cNvPr descr="Graphical user interface&#10;&#10;Description automatically generated with low confidence" id="104" name="Google Shape;104;p3"/>
          <p:cNvPicPr preferRelativeResize="0"/>
          <p:nvPr/>
        </p:nvPicPr>
        <p:blipFill rotWithShape="1">
          <a:blip r:embed="rId7">
            <a:alphaModFix/>
          </a:blip>
          <a:srcRect b="17506" l="0" r="0" t="0"/>
          <a:stretch/>
        </p:blipFill>
        <p:spPr>
          <a:xfrm>
            <a:off x="2323619" y="3742887"/>
            <a:ext cx="2197978" cy="1440001"/>
          </a:xfrm>
          <a:prstGeom prst="rect">
            <a:avLst/>
          </a:prstGeom>
          <a:noFill/>
          <a:ln>
            <a:noFill/>
          </a:ln>
        </p:spPr>
      </p:pic>
      <p:pic>
        <p:nvPicPr>
          <p:cNvPr descr="Graphical user interface&#10;&#10;Description automatically generated with medium confidence" id="105" name="Google Shape;105;p3"/>
          <p:cNvPicPr preferRelativeResize="0"/>
          <p:nvPr/>
        </p:nvPicPr>
        <p:blipFill rotWithShape="1">
          <a:blip r:embed="rId8">
            <a:alphaModFix/>
          </a:blip>
          <a:srcRect b="8951" l="0" r="0" t="0"/>
          <a:stretch/>
        </p:blipFill>
        <p:spPr>
          <a:xfrm>
            <a:off x="2319846" y="5822031"/>
            <a:ext cx="2220821" cy="1439999"/>
          </a:xfrm>
          <a:prstGeom prst="rect">
            <a:avLst/>
          </a:prstGeom>
          <a:noFill/>
          <a:ln>
            <a:noFill/>
          </a:ln>
        </p:spPr>
      </p:pic>
      <p:pic>
        <p:nvPicPr>
          <p:cNvPr descr="Graphical user interface&#10;&#10;Description automatically generated with medium confidence" id="106" name="Google Shape;106;p3"/>
          <p:cNvPicPr preferRelativeResize="0"/>
          <p:nvPr/>
        </p:nvPicPr>
        <p:blipFill rotWithShape="1">
          <a:blip r:embed="rId9">
            <a:alphaModFix/>
          </a:blip>
          <a:srcRect b="8756" l="0" r="0" t="1"/>
          <a:stretch/>
        </p:blipFill>
        <p:spPr>
          <a:xfrm>
            <a:off x="2319846" y="7901175"/>
            <a:ext cx="2220823" cy="1439999"/>
          </a:xfrm>
          <a:prstGeom prst="rect">
            <a:avLst/>
          </a:prstGeom>
          <a:noFill/>
          <a:ln>
            <a:noFill/>
          </a:ln>
        </p:spPr>
      </p:pic>
      <p:graphicFrame>
        <p:nvGraphicFramePr>
          <p:cNvPr id="107" name="Google Shape;107;p3"/>
          <p:cNvGraphicFramePr/>
          <p:nvPr/>
        </p:nvGraphicFramePr>
        <p:xfrm>
          <a:off x="11868" y="4597593"/>
          <a:ext cx="3000000" cy="3000000"/>
        </p:xfrm>
        <a:graphic>
          <a:graphicData uri="http://schemas.openxmlformats.org/drawingml/2006/table">
            <a:tbl>
              <a:tblPr bandRow="1" firstRow="1">
                <a:noFill/>
                <a:tableStyleId>{F9099D1E-15A5-4532-A736-37D5F9D6176D}</a:tableStyleId>
              </a:tblPr>
              <a:tblGrid>
                <a:gridCol w="2207450"/>
              </a:tblGrid>
              <a:tr h="254000">
                <a:tc>
                  <a:txBody>
                    <a:bodyPr/>
                    <a:lstStyle/>
                    <a:p>
                      <a:pPr indent="0" lvl="0" marL="0" marR="0" rtl="0" algn="ctr">
                        <a:spcBef>
                          <a:spcPts val="0"/>
                        </a:spcBef>
                        <a:spcAft>
                          <a:spcPts val="0"/>
                        </a:spcAft>
                        <a:buNone/>
                      </a:pPr>
                      <a:r>
                        <a:rPr lang="en-SG" sz="1200" u="none" cap="none" strike="noStrike">
                          <a:solidFill>
                            <a:schemeClr val="lt1"/>
                          </a:solidFill>
                          <a:highlight>
                            <a:srgbClr val="FF0000"/>
                          </a:highlight>
                          <a:latin typeface="Proxima Nova"/>
                          <a:ea typeface="Proxima Nova"/>
                          <a:cs typeface="Proxima Nova"/>
                          <a:sym typeface="Proxima Nova"/>
                        </a:rPr>
                        <a:t>CUT OFF TIME 4H 30MIN</a:t>
                      </a:r>
                      <a:endParaRPr/>
                    </a:p>
                  </a:txBody>
                  <a:tcPr marT="45725" marB="45725" marR="91450" marL="91450">
                    <a:solidFill>
                      <a:srgbClr val="464748"/>
                    </a:solidFill>
                  </a:tcPr>
                </a:tc>
              </a:tr>
              <a:tr h="254000">
                <a:tc>
                  <a:txBody>
                    <a:bodyPr/>
                    <a:lstStyle/>
                    <a:p>
                      <a:pPr indent="0" lvl="0" marL="0" marR="0" rtl="0" algn="ctr">
                        <a:spcBef>
                          <a:spcPts val="0"/>
                        </a:spcBef>
                        <a:spcAft>
                          <a:spcPts val="0"/>
                        </a:spcAft>
                        <a:buNone/>
                      </a:pPr>
                      <a:r>
                        <a:rPr b="1" lang="en-SG" sz="1200" u="none" cap="none" strike="noStrike">
                          <a:latin typeface="Proxima Nova"/>
                          <a:ea typeface="Proxima Nova"/>
                          <a:cs typeface="Proxima Nova"/>
                          <a:sym typeface="Proxima Nova"/>
                        </a:rPr>
                        <a:t>18 - 29</a:t>
                      </a:r>
                      <a:endParaRPr b="1"/>
                    </a:p>
                  </a:txBody>
                  <a:tcPr marT="45725" marB="45725" marR="91450" marL="91450"/>
                </a:tc>
              </a:tr>
              <a:tr h="254000">
                <a:tc>
                  <a:txBody>
                    <a:bodyPr/>
                    <a:lstStyle/>
                    <a:p>
                      <a:pPr indent="0" lvl="0" marL="0" marR="0" rtl="0" algn="ctr">
                        <a:spcBef>
                          <a:spcPts val="0"/>
                        </a:spcBef>
                        <a:spcAft>
                          <a:spcPts val="0"/>
                        </a:spcAft>
                        <a:buNone/>
                      </a:pPr>
                      <a:r>
                        <a:rPr b="1" lang="en-SG" sz="1200" u="none" cap="none" strike="noStrike">
                          <a:latin typeface="Proxima Nova"/>
                          <a:ea typeface="Proxima Nova"/>
                          <a:cs typeface="Proxima Nova"/>
                          <a:sym typeface="Proxima Nova"/>
                        </a:rPr>
                        <a:t>30 - 44</a:t>
                      </a:r>
                      <a:endParaRPr b="1"/>
                    </a:p>
                  </a:txBody>
                  <a:tcPr marT="45725" marB="45725" marR="91450" marL="91450"/>
                </a:tc>
              </a:tr>
              <a:tr h="254000">
                <a:tc>
                  <a:txBody>
                    <a:bodyPr/>
                    <a:lstStyle/>
                    <a:p>
                      <a:pPr indent="0" lvl="0" marL="0" marR="0" rtl="0" algn="ctr">
                        <a:spcBef>
                          <a:spcPts val="0"/>
                        </a:spcBef>
                        <a:spcAft>
                          <a:spcPts val="0"/>
                        </a:spcAft>
                        <a:buNone/>
                      </a:pPr>
                      <a:r>
                        <a:rPr b="1" lang="en-SG" sz="1200" u="none" cap="none" strike="noStrike">
                          <a:latin typeface="Proxima Nova"/>
                          <a:ea typeface="Proxima Nova"/>
                          <a:cs typeface="Proxima Nova"/>
                          <a:sym typeface="Proxima Nova"/>
                        </a:rPr>
                        <a:t>45+</a:t>
                      </a:r>
                      <a:endParaRPr b="1"/>
                    </a:p>
                  </a:txBody>
                  <a:tcPr marT="45725" marB="45725" marR="91450" marL="91450"/>
                </a:tc>
              </a:tr>
            </a:tbl>
          </a:graphicData>
        </a:graphic>
      </p:graphicFrame>
      <p:graphicFrame>
        <p:nvGraphicFramePr>
          <p:cNvPr id="108" name="Google Shape;108;p3"/>
          <p:cNvGraphicFramePr/>
          <p:nvPr/>
        </p:nvGraphicFramePr>
        <p:xfrm>
          <a:off x="29818" y="6661803"/>
          <a:ext cx="3000000" cy="3000000"/>
        </p:xfrm>
        <a:graphic>
          <a:graphicData uri="http://schemas.openxmlformats.org/drawingml/2006/table">
            <a:tbl>
              <a:tblPr bandRow="1" firstRow="1">
                <a:noFill/>
                <a:tableStyleId>{F9099D1E-15A5-4532-A736-37D5F9D6176D}</a:tableStyleId>
              </a:tblPr>
              <a:tblGrid>
                <a:gridCol w="2207450"/>
              </a:tblGrid>
              <a:tr h="254000">
                <a:tc>
                  <a:txBody>
                    <a:bodyPr/>
                    <a:lstStyle/>
                    <a:p>
                      <a:pPr indent="0" lvl="0" marL="0" marR="0" rtl="0" algn="ctr">
                        <a:spcBef>
                          <a:spcPts val="0"/>
                        </a:spcBef>
                        <a:spcAft>
                          <a:spcPts val="0"/>
                        </a:spcAft>
                        <a:buNone/>
                      </a:pPr>
                      <a:r>
                        <a:rPr lang="en-SG" sz="1200" u="none" cap="none" strike="noStrike">
                          <a:solidFill>
                            <a:schemeClr val="lt1"/>
                          </a:solidFill>
                          <a:highlight>
                            <a:srgbClr val="0B9DD6"/>
                          </a:highlight>
                          <a:latin typeface="Proxima Nova"/>
                          <a:ea typeface="Proxima Nova"/>
                          <a:cs typeface="Proxima Nova"/>
                          <a:sym typeface="Proxima Nova"/>
                        </a:rPr>
                        <a:t>CUT OFF TIME 3H 30MIN</a:t>
                      </a:r>
                      <a:endParaRPr/>
                    </a:p>
                  </a:txBody>
                  <a:tcPr marT="45725" marB="45725" marR="91450" marL="91450">
                    <a:solidFill>
                      <a:srgbClr val="464748"/>
                    </a:solidFill>
                  </a:tcPr>
                </a:tc>
              </a:tr>
              <a:tr h="254000">
                <a:tc>
                  <a:txBody>
                    <a:bodyPr/>
                    <a:lstStyle/>
                    <a:p>
                      <a:pPr indent="0" lvl="0" marL="0" marR="0" rtl="0" algn="ctr">
                        <a:spcBef>
                          <a:spcPts val="0"/>
                        </a:spcBef>
                        <a:spcAft>
                          <a:spcPts val="0"/>
                        </a:spcAft>
                        <a:buNone/>
                      </a:pPr>
                      <a:r>
                        <a:rPr b="1" lang="en-SG" sz="1200" u="none" cap="none" strike="noStrike">
                          <a:latin typeface="Proxima Nova"/>
                          <a:ea typeface="Proxima Nova"/>
                          <a:cs typeface="Proxima Nova"/>
                          <a:sym typeface="Proxima Nova"/>
                        </a:rPr>
                        <a:t>18 - 24</a:t>
                      </a:r>
                      <a:endParaRPr b="1"/>
                    </a:p>
                  </a:txBody>
                  <a:tcPr marT="45725" marB="45725" marR="91450" marL="91450"/>
                </a:tc>
              </a:tr>
              <a:tr h="254000">
                <a:tc>
                  <a:txBody>
                    <a:bodyPr/>
                    <a:lstStyle/>
                    <a:p>
                      <a:pPr indent="0" lvl="0" marL="0" marR="0" rtl="0" algn="ctr">
                        <a:spcBef>
                          <a:spcPts val="0"/>
                        </a:spcBef>
                        <a:spcAft>
                          <a:spcPts val="0"/>
                        </a:spcAft>
                        <a:buNone/>
                      </a:pPr>
                      <a:r>
                        <a:rPr b="1" lang="en-SG" sz="1200" u="none" cap="none" strike="noStrike">
                          <a:latin typeface="Proxima Nova"/>
                          <a:ea typeface="Proxima Nova"/>
                          <a:cs typeface="Proxima Nova"/>
                          <a:sym typeface="Proxima Nova"/>
                        </a:rPr>
                        <a:t>25 - 29</a:t>
                      </a:r>
                      <a:endParaRPr b="1"/>
                    </a:p>
                  </a:txBody>
                  <a:tcPr marT="45725" marB="45725" marR="91450" marL="91450"/>
                </a:tc>
              </a:tr>
              <a:tr h="254000">
                <a:tc>
                  <a:txBody>
                    <a:bodyPr/>
                    <a:lstStyle/>
                    <a:p>
                      <a:pPr indent="0" lvl="0" marL="0" marR="0" rtl="0" algn="ctr">
                        <a:spcBef>
                          <a:spcPts val="0"/>
                        </a:spcBef>
                        <a:spcAft>
                          <a:spcPts val="0"/>
                        </a:spcAft>
                        <a:buNone/>
                      </a:pPr>
                      <a:r>
                        <a:rPr b="1" lang="en-SG" sz="1200" u="none" cap="none" strike="noStrike">
                          <a:latin typeface="Proxima Nova"/>
                          <a:ea typeface="Proxima Nova"/>
                          <a:cs typeface="Proxima Nova"/>
                          <a:sym typeface="Proxima Nova"/>
                        </a:rPr>
                        <a:t>30 - 34</a:t>
                      </a:r>
                      <a:endParaRPr b="1"/>
                    </a:p>
                  </a:txBody>
                  <a:tcPr marT="45725" marB="45725" marR="91450" marL="91450"/>
                </a:tc>
              </a:tr>
              <a:tr h="254000">
                <a:tc>
                  <a:txBody>
                    <a:bodyPr/>
                    <a:lstStyle/>
                    <a:p>
                      <a:pPr indent="0" lvl="0" marL="0" marR="0" rtl="0" algn="ctr">
                        <a:spcBef>
                          <a:spcPts val="0"/>
                        </a:spcBef>
                        <a:spcAft>
                          <a:spcPts val="0"/>
                        </a:spcAft>
                        <a:buNone/>
                      </a:pPr>
                      <a:r>
                        <a:rPr b="1" lang="en-SG" sz="1200" u="none" cap="none" strike="noStrike">
                          <a:latin typeface="Proxima Nova"/>
                          <a:ea typeface="Proxima Nova"/>
                          <a:cs typeface="Proxima Nova"/>
                          <a:sym typeface="Proxima Nova"/>
                        </a:rPr>
                        <a:t>35 - 39</a:t>
                      </a:r>
                      <a:endParaRPr b="1"/>
                    </a:p>
                  </a:txBody>
                  <a:tcPr marT="45725" marB="45725" marR="91450" marL="91450"/>
                </a:tc>
              </a:tr>
              <a:tr h="254000">
                <a:tc>
                  <a:txBody>
                    <a:bodyPr/>
                    <a:lstStyle/>
                    <a:p>
                      <a:pPr indent="0" lvl="0" marL="0" marR="0" rtl="0" algn="ctr">
                        <a:spcBef>
                          <a:spcPts val="0"/>
                        </a:spcBef>
                        <a:spcAft>
                          <a:spcPts val="0"/>
                        </a:spcAft>
                        <a:buNone/>
                      </a:pPr>
                      <a:r>
                        <a:rPr b="1" lang="en-SG" sz="1200" u="none" cap="none" strike="noStrike">
                          <a:latin typeface="Proxima Nova"/>
                          <a:ea typeface="Proxima Nova"/>
                          <a:cs typeface="Proxima Nova"/>
                          <a:sym typeface="Proxima Nova"/>
                        </a:rPr>
                        <a:t>40 - 44</a:t>
                      </a:r>
                      <a:endParaRPr b="1"/>
                    </a:p>
                  </a:txBody>
                  <a:tcPr marT="45725" marB="45725" marR="91450" marL="91450"/>
                </a:tc>
              </a:tr>
              <a:tr h="254000">
                <a:tc>
                  <a:txBody>
                    <a:bodyPr/>
                    <a:lstStyle/>
                    <a:p>
                      <a:pPr indent="0" lvl="0" marL="0" marR="0" rtl="0" algn="ctr">
                        <a:spcBef>
                          <a:spcPts val="0"/>
                        </a:spcBef>
                        <a:spcAft>
                          <a:spcPts val="0"/>
                        </a:spcAft>
                        <a:buNone/>
                      </a:pPr>
                      <a:r>
                        <a:rPr b="1" lang="en-SG" sz="1200" u="none" cap="none" strike="noStrike">
                          <a:latin typeface="Proxima Nova"/>
                          <a:ea typeface="Proxima Nova"/>
                          <a:cs typeface="Proxima Nova"/>
                          <a:sym typeface="Proxima Nova"/>
                        </a:rPr>
                        <a:t>34 - 49</a:t>
                      </a:r>
                      <a:endParaRPr b="1"/>
                    </a:p>
                  </a:txBody>
                  <a:tcPr marT="45725" marB="45725" marR="91450" marL="91450"/>
                </a:tc>
              </a:tr>
              <a:tr h="254000">
                <a:tc>
                  <a:txBody>
                    <a:bodyPr/>
                    <a:lstStyle/>
                    <a:p>
                      <a:pPr indent="0" lvl="0" marL="0" marR="0" rtl="0" algn="ctr">
                        <a:spcBef>
                          <a:spcPts val="0"/>
                        </a:spcBef>
                        <a:spcAft>
                          <a:spcPts val="0"/>
                        </a:spcAft>
                        <a:buNone/>
                      </a:pPr>
                      <a:r>
                        <a:rPr b="1" lang="en-SG" sz="1200" u="none" cap="none" strike="noStrike">
                          <a:latin typeface="Proxima Nova"/>
                          <a:ea typeface="Proxima Nova"/>
                          <a:cs typeface="Proxima Nova"/>
                          <a:sym typeface="Proxima Nova"/>
                        </a:rPr>
                        <a:t>50 - 54</a:t>
                      </a:r>
                      <a:endParaRPr b="1"/>
                    </a:p>
                  </a:txBody>
                  <a:tcPr marT="45725" marB="45725" marR="91450" marL="91450"/>
                </a:tc>
              </a:tr>
              <a:tr h="254000">
                <a:tc>
                  <a:txBody>
                    <a:bodyPr/>
                    <a:lstStyle/>
                    <a:p>
                      <a:pPr indent="0" lvl="0" marL="0" marR="0" rtl="0" algn="ctr">
                        <a:spcBef>
                          <a:spcPts val="0"/>
                        </a:spcBef>
                        <a:spcAft>
                          <a:spcPts val="0"/>
                        </a:spcAft>
                        <a:buNone/>
                      </a:pPr>
                      <a:r>
                        <a:rPr b="1" lang="en-SG" sz="1200" u="none" cap="none" strike="noStrike">
                          <a:latin typeface="Proxima Nova"/>
                          <a:ea typeface="Proxima Nova"/>
                          <a:cs typeface="Proxima Nova"/>
                          <a:sym typeface="Proxima Nova"/>
                        </a:rPr>
                        <a:t>55 - 59</a:t>
                      </a:r>
                      <a:endParaRPr b="1"/>
                    </a:p>
                  </a:txBody>
                  <a:tcPr marT="45725" marB="45725" marR="91450" marL="91450"/>
                </a:tc>
              </a:tr>
              <a:tr h="254000">
                <a:tc>
                  <a:txBody>
                    <a:bodyPr/>
                    <a:lstStyle/>
                    <a:p>
                      <a:pPr indent="0" lvl="0" marL="0" marR="0" rtl="0" algn="ctr">
                        <a:spcBef>
                          <a:spcPts val="0"/>
                        </a:spcBef>
                        <a:spcAft>
                          <a:spcPts val="0"/>
                        </a:spcAft>
                        <a:buNone/>
                      </a:pPr>
                      <a:r>
                        <a:rPr b="1" lang="en-SG" sz="1200" u="none" cap="none" strike="noStrike">
                          <a:latin typeface="Proxima Nova"/>
                          <a:ea typeface="Proxima Nova"/>
                          <a:cs typeface="Proxima Nova"/>
                          <a:sym typeface="Proxima Nova"/>
                        </a:rPr>
                        <a:t>60+</a:t>
                      </a:r>
                      <a:endParaRPr b="1"/>
                    </a:p>
                  </a:txBody>
                  <a:tcPr marT="45725" marB="45725" marR="91450" marL="91450"/>
                </a:tc>
              </a:tr>
            </a:tbl>
          </a:graphicData>
        </a:graphic>
      </p:graphicFrame>
      <p:graphicFrame>
        <p:nvGraphicFramePr>
          <p:cNvPr id="109" name="Google Shape;109;p3"/>
          <p:cNvGraphicFramePr/>
          <p:nvPr/>
        </p:nvGraphicFramePr>
        <p:xfrm>
          <a:off x="2333229" y="4585238"/>
          <a:ext cx="3000000" cy="3000000"/>
        </p:xfrm>
        <a:graphic>
          <a:graphicData uri="http://schemas.openxmlformats.org/drawingml/2006/table">
            <a:tbl>
              <a:tblPr bandRow="1" firstRow="1">
                <a:noFill/>
                <a:tableStyleId>{F9099D1E-15A5-4532-A736-37D5F9D6176D}</a:tableStyleId>
              </a:tblPr>
              <a:tblGrid>
                <a:gridCol w="2207450"/>
              </a:tblGrid>
              <a:tr h="254000">
                <a:tc>
                  <a:txBody>
                    <a:bodyPr/>
                    <a:lstStyle/>
                    <a:p>
                      <a:pPr indent="0" lvl="0" marL="0" marR="0" rtl="0" algn="ctr">
                        <a:spcBef>
                          <a:spcPts val="0"/>
                        </a:spcBef>
                        <a:spcAft>
                          <a:spcPts val="0"/>
                        </a:spcAft>
                        <a:buNone/>
                      </a:pPr>
                      <a:r>
                        <a:rPr lang="en-SG" sz="1200" u="none" cap="none" strike="noStrike">
                          <a:solidFill>
                            <a:schemeClr val="dk1"/>
                          </a:solidFill>
                          <a:highlight>
                            <a:srgbClr val="FFFF00"/>
                          </a:highlight>
                          <a:latin typeface="Proxima Nova"/>
                          <a:ea typeface="Proxima Nova"/>
                          <a:cs typeface="Proxima Nova"/>
                          <a:sym typeface="Proxima Nova"/>
                        </a:rPr>
                        <a:t>CUT OFF TIME </a:t>
                      </a:r>
                      <a:r>
                        <a:rPr lang="en-SG" sz="1200">
                          <a:solidFill>
                            <a:schemeClr val="dk1"/>
                          </a:solidFill>
                          <a:highlight>
                            <a:srgbClr val="FFFF00"/>
                          </a:highlight>
                          <a:latin typeface="Proxima Nova"/>
                          <a:ea typeface="Proxima Nova"/>
                          <a:cs typeface="Proxima Nova"/>
                          <a:sym typeface="Proxima Nova"/>
                        </a:rPr>
                        <a:t>2</a:t>
                      </a:r>
                      <a:r>
                        <a:rPr lang="en-SG" sz="1200" u="none" cap="none" strike="noStrike">
                          <a:solidFill>
                            <a:schemeClr val="dk1"/>
                          </a:solidFill>
                          <a:highlight>
                            <a:srgbClr val="FFFF00"/>
                          </a:highlight>
                          <a:latin typeface="Proxima Nova"/>
                          <a:ea typeface="Proxima Nova"/>
                          <a:cs typeface="Proxima Nova"/>
                          <a:sym typeface="Proxima Nova"/>
                        </a:rPr>
                        <a:t>H 30MIN</a:t>
                      </a:r>
                      <a:endParaRPr/>
                    </a:p>
                  </a:txBody>
                  <a:tcPr marT="45725" marB="45725" marR="91450" marL="91450">
                    <a:solidFill>
                      <a:srgbClr val="464748"/>
                    </a:solidFill>
                  </a:tcPr>
                </a:tc>
              </a:tr>
              <a:tr h="254000">
                <a:tc>
                  <a:txBody>
                    <a:bodyPr/>
                    <a:lstStyle/>
                    <a:p>
                      <a:pPr indent="0" lvl="0" marL="0" marR="0" rtl="0" algn="ctr">
                        <a:spcBef>
                          <a:spcPts val="0"/>
                        </a:spcBef>
                        <a:spcAft>
                          <a:spcPts val="0"/>
                        </a:spcAft>
                        <a:buNone/>
                      </a:pPr>
                      <a:r>
                        <a:rPr b="1" lang="en-SG" sz="1200" u="none" cap="none" strike="noStrike">
                          <a:latin typeface="Proxima Nova"/>
                          <a:ea typeface="Proxima Nova"/>
                          <a:cs typeface="Proxima Nova"/>
                          <a:sym typeface="Proxima Nova"/>
                        </a:rPr>
                        <a:t>16 - 29</a:t>
                      </a:r>
                      <a:endParaRPr b="1"/>
                    </a:p>
                  </a:txBody>
                  <a:tcPr marT="45725" marB="45725" marR="91450" marL="91450"/>
                </a:tc>
              </a:tr>
              <a:tr h="254000">
                <a:tc>
                  <a:txBody>
                    <a:bodyPr/>
                    <a:lstStyle/>
                    <a:p>
                      <a:pPr indent="0" lvl="0" marL="0" marR="0" rtl="0" algn="ctr">
                        <a:spcBef>
                          <a:spcPts val="0"/>
                        </a:spcBef>
                        <a:spcAft>
                          <a:spcPts val="0"/>
                        </a:spcAft>
                        <a:buNone/>
                      </a:pPr>
                      <a:r>
                        <a:rPr b="1" lang="en-SG" sz="1200" u="none" cap="none" strike="noStrike">
                          <a:latin typeface="Proxima Nova"/>
                          <a:ea typeface="Proxima Nova"/>
                          <a:cs typeface="Proxima Nova"/>
                          <a:sym typeface="Proxima Nova"/>
                        </a:rPr>
                        <a:t>30 - 44</a:t>
                      </a:r>
                      <a:endParaRPr b="1"/>
                    </a:p>
                  </a:txBody>
                  <a:tcPr marT="45725" marB="45725" marR="91450" marL="91450"/>
                </a:tc>
              </a:tr>
              <a:tr h="254000">
                <a:tc>
                  <a:txBody>
                    <a:bodyPr/>
                    <a:lstStyle/>
                    <a:p>
                      <a:pPr indent="0" lvl="0" marL="0" marR="0" rtl="0" algn="ctr">
                        <a:spcBef>
                          <a:spcPts val="0"/>
                        </a:spcBef>
                        <a:spcAft>
                          <a:spcPts val="0"/>
                        </a:spcAft>
                        <a:buNone/>
                      </a:pPr>
                      <a:r>
                        <a:rPr b="1" lang="en-SG" sz="1200" u="none" cap="none" strike="noStrike">
                          <a:latin typeface="Proxima Nova"/>
                          <a:ea typeface="Proxima Nova"/>
                          <a:cs typeface="Proxima Nova"/>
                          <a:sym typeface="Proxima Nova"/>
                        </a:rPr>
                        <a:t>45+</a:t>
                      </a:r>
                      <a:endParaRPr b="1"/>
                    </a:p>
                  </a:txBody>
                  <a:tcPr marT="45725" marB="45725" marR="91450" marL="91450"/>
                </a:tc>
              </a:tr>
            </a:tbl>
          </a:graphicData>
        </a:graphic>
      </p:graphicFrame>
      <p:graphicFrame>
        <p:nvGraphicFramePr>
          <p:cNvPr id="110" name="Google Shape;110;p3"/>
          <p:cNvGraphicFramePr/>
          <p:nvPr/>
        </p:nvGraphicFramePr>
        <p:xfrm>
          <a:off x="2327144" y="6662755"/>
          <a:ext cx="3000000" cy="3000000"/>
        </p:xfrm>
        <a:graphic>
          <a:graphicData uri="http://schemas.openxmlformats.org/drawingml/2006/table">
            <a:tbl>
              <a:tblPr bandRow="1" firstRow="1">
                <a:noFill/>
                <a:tableStyleId>{F9099D1E-15A5-4532-A736-37D5F9D6176D}</a:tableStyleId>
              </a:tblPr>
              <a:tblGrid>
                <a:gridCol w="2207450"/>
              </a:tblGrid>
              <a:tr h="254000">
                <a:tc>
                  <a:txBody>
                    <a:bodyPr/>
                    <a:lstStyle/>
                    <a:p>
                      <a:pPr indent="0" lvl="0" marL="0" marR="0" rtl="0" algn="ctr">
                        <a:spcBef>
                          <a:spcPts val="0"/>
                        </a:spcBef>
                        <a:spcAft>
                          <a:spcPts val="0"/>
                        </a:spcAft>
                        <a:buNone/>
                      </a:pPr>
                      <a:r>
                        <a:rPr lang="en-SG" sz="1200" u="none" cap="none" strike="noStrike">
                          <a:solidFill>
                            <a:schemeClr val="dk1"/>
                          </a:solidFill>
                          <a:highlight>
                            <a:srgbClr val="FFFFFF"/>
                          </a:highlight>
                          <a:latin typeface="Proxima Nova"/>
                          <a:ea typeface="Proxima Nova"/>
                          <a:cs typeface="Proxima Nova"/>
                          <a:sym typeface="Proxima Nova"/>
                        </a:rPr>
                        <a:t>CUT OFF TIME – 1 HOUR</a:t>
                      </a:r>
                      <a:endParaRPr/>
                    </a:p>
                  </a:txBody>
                  <a:tcPr marT="45725" marB="45725" marR="91450" marL="91450">
                    <a:solidFill>
                      <a:srgbClr val="464748"/>
                    </a:solidFill>
                  </a:tcPr>
                </a:tc>
              </a:tr>
              <a:tr h="254000">
                <a:tc>
                  <a:txBody>
                    <a:bodyPr/>
                    <a:lstStyle/>
                    <a:p>
                      <a:pPr indent="0" lvl="0" marL="0" marR="0" rtl="0" algn="ctr">
                        <a:spcBef>
                          <a:spcPts val="0"/>
                        </a:spcBef>
                        <a:spcAft>
                          <a:spcPts val="0"/>
                        </a:spcAft>
                        <a:buNone/>
                      </a:pPr>
                      <a:r>
                        <a:rPr b="1" lang="en-SG" sz="1200" u="none" cap="none" strike="noStrike">
                          <a:latin typeface="Proxima Nova"/>
                          <a:ea typeface="Proxima Nova"/>
                          <a:cs typeface="Proxima Nova"/>
                          <a:sym typeface="Proxima Nova"/>
                        </a:rPr>
                        <a:t>13 - 15</a:t>
                      </a:r>
                      <a:endParaRPr b="1"/>
                    </a:p>
                  </a:txBody>
                  <a:tcPr marT="45725" marB="45725" marR="91450" marL="91450"/>
                </a:tc>
              </a:tr>
              <a:tr h="254000">
                <a:tc>
                  <a:txBody>
                    <a:bodyPr/>
                    <a:lstStyle/>
                    <a:p>
                      <a:pPr indent="0" lvl="0" marL="0" marR="0" rtl="0" algn="ctr">
                        <a:spcBef>
                          <a:spcPts val="0"/>
                        </a:spcBef>
                        <a:spcAft>
                          <a:spcPts val="0"/>
                        </a:spcAft>
                        <a:buNone/>
                      </a:pPr>
                      <a:r>
                        <a:rPr b="1" lang="en-SG" sz="1200" u="none" cap="none" strike="noStrike">
                          <a:latin typeface="Proxima Nova"/>
                          <a:ea typeface="Proxima Nova"/>
                          <a:cs typeface="Proxima Nova"/>
                          <a:sym typeface="Proxima Nova"/>
                        </a:rPr>
                        <a:t>16 - 39</a:t>
                      </a:r>
                      <a:endParaRPr b="1"/>
                    </a:p>
                  </a:txBody>
                  <a:tcPr marT="45725" marB="45725" marR="91450" marL="91450"/>
                </a:tc>
              </a:tr>
              <a:tr h="254000">
                <a:tc>
                  <a:txBody>
                    <a:bodyPr/>
                    <a:lstStyle/>
                    <a:p>
                      <a:pPr indent="0" lvl="0" marL="0" marR="0" rtl="0" algn="ctr">
                        <a:spcBef>
                          <a:spcPts val="0"/>
                        </a:spcBef>
                        <a:spcAft>
                          <a:spcPts val="0"/>
                        </a:spcAft>
                        <a:buNone/>
                      </a:pPr>
                      <a:r>
                        <a:rPr b="1" lang="en-SG" sz="1200" u="none" cap="none" strike="noStrike">
                          <a:latin typeface="Proxima Nova"/>
                          <a:ea typeface="Proxima Nova"/>
                          <a:cs typeface="Proxima Nova"/>
                          <a:sym typeface="Proxima Nova"/>
                        </a:rPr>
                        <a:t>40+</a:t>
                      </a:r>
                      <a:endParaRPr b="1"/>
                    </a:p>
                  </a:txBody>
                  <a:tcPr marT="45725" marB="45725" marR="91450" marL="91450"/>
                </a:tc>
              </a:tr>
            </a:tbl>
          </a:graphicData>
        </a:graphic>
      </p:graphicFrame>
      <p:graphicFrame>
        <p:nvGraphicFramePr>
          <p:cNvPr id="111" name="Google Shape;111;p3"/>
          <p:cNvGraphicFramePr/>
          <p:nvPr/>
        </p:nvGraphicFramePr>
        <p:xfrm>
          <a:off x="2328501" y="8741899"/>
          <a:ext cx="3000000" cy="3000000"/>
        </p:xfrm>
        <a:graphic>
          <a:graphicData uri="http://schemas.openxmlformats.org/drawingml/2006/table">
            <a:tbl>
              <a:tblPr bandRow="1" firstRow="1">
                <a:noFill/>
                <a:tableStyleId>{F9099D1E-15A5-4532-A736-37D5F9D6176D}</a:tableStyleId>
              </a:tblPr>
              <a:tblGrid>
                <a:gridCol w="2207450"/>
              </a:tblGrid>
              <a:tr h="254000">
                <a:tc>
                  <a:txBody>
                    <a:bodyPr/>
                    <a:lstStyle/>
                    <a:p>
                      <a:pPr indent="0" lvl="0" marL="0" marR="0" rtl="0" algn="ctr">
                        <a:spcBef>
                          <a:spcPts val="0"/>
                        </a:spcBef>
                        <a:spcAft>
                          <a:spcPts val="0"/>
                        </a:spcAft>
                        <a:buNone/>
                      </a:pPr>
                      <a:r>
                        <a:rPr lang="en-SG" sz="1200" u="none" cap="none" strike="noStrike">
                          <a:solidFill>
                            <a:schemeClr val="lt1"/>
                          </a:solidFill>
                          <a:highlight>
                            <a:srgbClr val="F68F32"/>
                          </a:highlight>
                          <a:latin typeface="Proxima Nova"/>
                          <a:ea typeface="Proxima Nova"/>
                          <a:cs typeface="Proxima Nova"/>
                          <a:sym typeface="Proxima Nova"/>
                        </a:rPr>
                        <a:t>CUT OFF TIME - NA</a:t>
                      </a:r>
                      <a:endParaRPr/>
                    </a:p>
                  </a:txBody>
                  <a:tcPr marT="45725" marB="45725" marR="91450" marL="91450">
                    <a:solidFill>
                      <a:srgbClr val="464748"/>
                    </a:solidFill>
                  </a:tcPr>
                </a:tc>
              </a:tr>
              <a:tr h="254000">
                <a:tc>
                  <a:txBody>
                    <a:bodyPr/>
                    <a:lstStyle/>
                    <a:p>
                      <a:pPr indent="0" lvl="0" marL="0" marR="0" rtl="0" algn="ctr">
                        <a:spcBef>
                          <a:spcPts val="0"/>
                        </a:spcBef>
                        <a:spcAft>
                          <a:spcPts val="0"/>
                        </a:spcAft>
                        <a:buNone/>
                      </a:pPr>
                      <a:r>
                        <a:rPr b="1" lang="en-SG" sz="1200" u="none" cap="none" strike="noStrike">
                          <a:latin typeface="Proxima Nova"/>
                          <a:ea typeface="Proxima Nova"/>
                          <a:cs typeface="Proxima Nova"/>
                          <a:sym typeface="Proxima Nova"/>
                        </a:rPr>
                        <a:t>9 - 12</a:t>
                      </a:r>
                      <a:endParaRPr b="1"/>
                    </a:p>
                  </a:txBody>
                  <a:tcPr marT="45725" marB="45725" marR="91450" marL="91450"/>
                </a:tc>
              </a:tr>
              <a:tr h="254000">
                <a:tc>
                  <a:txBody>
                    <a:bodyPr/>
                    <a:lstStyle/>
                    <a:p>
                      <a:pPr indent="0" lvl="0" marL="0" marR="0" rtl="0" algn="ctr">
                        <a:spcBef>
                          <a:spcPts val="0"/>
                        </a:spcBef>
                        <a:spcAft>
                          <a:spcPts val="0"/>
                        </a:spcAft>
                        <a:buNone/>
                      </a:pPr>
                      <a:r>
                        <a:rPr b="1" lang="en-SG" sz="1200" u="none" cap="none" strike="noStrike">
                          <a:latin typeface="Proxima Nova"/>
                          <a:ea typeface="Proxima Nova"/>
                          <a:cs typeface="Proxima Nova"/>
                          <a:sym typeface="Proxima Nova"/>
                        </a:rPr>
                        <a:t>11 - 12</a:t>
                      </a:r>
                      <a:endParaRPr b="1"/>
                    </a:p>
                  </a:txBody>
                  <a:tcPr marT="45725" marB="45725" marR="91450" marL="91450"/>
                </a:tc>
              </a:tr>
            </a:tbl>
          </a:graphicData>
        </a:graphic>
      </p:graphicFrame>
      <p:sp>
        <p:nvSpPr>
          <p:cNvPr id="112" name="Google Shape;112;p3"/>
          <p:cNvSpPr txBox="1"/>
          <p:nvPr/>
        </p:nvSpPr>
        <p:spPr>
          <a:xfrm>
            <a:off x="-95200" y="745600"/>
            <a:ext cx="7029300" cy="480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SG" sz="2520">
                <a:solidFill>
                  <a:srgbClr val="FFC000"/>
                </a:solidFill>
                <a:latin typeface="Exo Black"/>
                <a:ea typeface="Exo Black"/>
                <a:cs typeface="Exo Black"/>
                <a:sym typeface="Exo Black"/>
              </a:rPr>
              <a:t>EVENT FACTSHEET</a:t>
            </a:r>
            <a:endParaRPr b="1" sz="2520">
              <a:solidFill>
                <a:srgbClr val="FFC000"/>
              </a:solidFill>
              <a:latin typeface="Exo Black"/>
              <a:ea typeface="Exo Black"/>
              <a:cs typeface="Exo Black"/>
              <a:sym typeface="Exo Black"/>
            </a:endParaRPr>
          </a:p>
        </p:txBody>
      </p:sp>
      <p:sp>
        <p:nvSpPr>
          <p:cNvPr id="113" name="Google Shape;113;p3"/>
          <p:cNvSpPr/>
          <p:nvPr/>
        </p:nvSpPr>
        <p:spPr>
          <a:xfrm>
            <a:off x="-171400" y="-241050"/>
            <a:ext cx="7029300" cy="880800"/>
          </a:xfrm>
          <a:prstGeom prst="rect">
            <a:avLst/>
          </a:prstGeom>
          <a:solidFill>
            <a:srgbClr val="821B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12">
              <a:solidFill>
                <a:schemeClr val="lt1"/>
              </a:solidFill>
              <a:latin typeface="Calibri"/>
              <a:ea typeface="Calibri"/>
              <a:cs typeface="Calibri"/>
              <a:sym typeface="Calibri"/>
            </a:endParaRPr>
          </a:p>
        </p:txBody>
      </p:sp>
      <p:pic>
        <p:nvPicPr>
          <p:cNvPr descr="A close-up of a logo&#10;&#10;Description automatically generated with low confidence" id="114" name="Google Shape;114;p3"/>
          <p:cNvPicPr preferRelativeResize="0"/>
          <p:nvPr/>
        </p:nvPicPr>
        <p:blipFill rotWithShape="1">
          <a:blip r:embed="rId10">
            <a:alphaModFix/>
          </a:blip>
          <a:srcRect b="0" l="0" r="0" t="0"/>
          <a:stretch/>
        </p:blipFill>
        <p:spPr>
          <a:xfrm>
            <a:off x="2334124" y="83256"/>
            <a:ext cx="2205646" cy="4504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4"/>
          <p:cNvSpPr txBox="1"/>
          <p:nvPr/>
        </p:nvSpPr>
        <p:spPr>
          <a:xfrm>
            <a:off x="-95200" y="639652"/>
            <a:ext cx="7029300" cy="480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SG" sz="2520">
                <a:solidFill>
                  <a:srgbClr val="FFC000"/>
                </a:solidFill>
                <a:latin typeface="Exo Black"/>
                <a:ea typeface="Exo Black"/>
                <a:cs typeface="Exo Black"/>
                <a:sym typeface="Exo Black"/>
              </a:rPr>
              <a:t>RACE DAY SCHEDULE</a:t>
            </a:r>
            <a:endParaRPr/>
          </a:p>
        </p:txBody>
      </p:sp>
      <p:graphicFrame>
        <p:nvGraphicFramePr>
          <p:cNvPr id="121" name="Google Shape;121;p4"/>
          <p:cNvGraphicFramePr/>
          <p:nvPr/>
        </p:nvGraphicFramePr>
        <p:xfrm>
          <a:off x="143136" y="1209188"/>
          <a:ext cx="3000000" cy="3000000"/>
        </p:xfrm>
        <a:graphic>
          <a:graphicData uri="http://schemas.openxmlformats.org/drawingml/2006/table">
            <a:tbl>
              <a:tblPr bandRow="1" firstCol="1" firstRow="1">
                <a:noFill/>
                <a:tableStyleId>{681E3502-EFC4-464E-BDED-49A4715F95B7}</a:tableStyleId>
              </a:tblPr>
              <a:tblGrid>
                <a:gridCol w="910100"/>
                <a:gridCol w="780075"/>
                <a:gridCol w="2548275"/>
                <a:gridCol w="1105125"/>
                <a:gridCol w="1209125"/>
              </a:tblGrid>
              <a:tr h="262525">
                <a:tc>
                  <a:txBody>
                    <a:bodyPr/>
                    <a:lstStyle/>
                    <a:p>
                      <a:pPr indent="0" lvl="0" marL="0" marR="0" rtl="0" algn="ctr">
                        <a:spcBef>
                          <a:spcPts val="0"/>
                        </a:spcBef>
                        <a:spcAft>
                          <a:spcPts val="0"/>
                        </a:spcAft>
                        <a:buNone/>
                      </a:pPr>
                      <a:r>
                        <a:rPr b="1" i="0" lang="en-SG" sz="1000" u="none" cap="none" strike="noStrike">
                          <a:solidFill>
                            <a:schemeClr val="lt1"/>
                          </a:solidFill>
                          <a:latin typeface="Exo"/>
                          <a:ea typeface="Exo"/>
                          <a:cs typeface="Exo"/>
                          <a:sym typeface="Exo"/>
                        </a:rPr>
                        <a:t>Start Times</a:t>
                      </a:r>
                      <a:endParaRPr b="1" i="0" sz="1000" u="none" cap="none" strike="noStrike">
                        <a:solidFill>
                          <a:schemeClr val="lt1"/>
                        </a:solidFill>
                        <a:latin typeface="Exo"/>
                        <a:ea typeface="Exo"/>
                        <a:cs typeface="Exo"/>
                        <a:sym typeface="Exo"/>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None/>
                      </a:pPr>
                      <a:r>
                        <a:rPr b="1" i="0" lang="en-SG" sz="1000" u="none" cap="none" strike="noStrike">
                          <a:solidFill>
                            <a:schemeClr val="lt1"/>
                          </a:solidFill>
                          <a:latin typeface="Exo"/>
                          <a:ea typeface="Exo"/>
                          <a:cs typeface="Exo"/>
                          <a:sym typeface="Exo"/>
                        </a:rPr>
                        <a:t>Wave</a:t>
                      </a:r>
                      <a:endParaRPr b="1" i="0" sz="1000" u="none" cap="none" strike="noStrike">
                        <a:solidFill>
                          <a:schemeClr val="lt1"/>
                        </a:solidFill>
                        <a:latin typeface="Exo"/>
                        <a:ea typeface="Exo"/>
                        <a:cs typeface="Exo"/>
                        <a:sym typeface="Exo"/>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None/>
                      </a:pPr>
                      <a:r>
                        <a:rPr b="1" i="0" lang="en-SG" sz="1000" u="none" cap="none" strike="noStrike">
                          <a:solidFill>
                            <a:schemeClr val="lt1"/>
                          </a:solidFill>
                          <a:latin typeface="Exo"/>
                          <a:ea typeface="Exo"/>
                          <a:cs typeface="Exo"/>
                          <a:sym typeface="Exo"/>
                        </a:rPr>
                        <a:t>Category</a:t>
                      </a:r>
                      <a:endParaRPr b="1" i="0" sz="1000" u="none" cap="none" strike="noStrike">
                        <a:solidFill>
                          <a:schemeClr val="lt1"/>
                        </a:solidFill>
                        <a:latin typeface="Exo"/>
                        <a:ea typeface="Exo"/>
                        <a:cs typeface="Exo"/>
                        <a:sym typeface="Exo"/>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None/>
                      </a:pPr>
                      <a:r>
                        <a:rPr b="1" i="0" lang="en-SG" sz="1000" u="none" cap="none" strike="noStrike">
                          <a:solidFill>
                            <a:schemeClr val="lt1"/>
                          </a:solidFill>
                          <a:latin typeface="Exo"/>
                          <a:ea typeface="Exo"/>
                          <a:cs typeface="Exo"/>
                          <a:sym typeface="Exo"/>
                        </a:rPr>
                        <a:t>Race Bib No. / Capacity</a:t>
                      </a:r>
                      <a:endParaRPr b="1" i="0" sz="1000" u="none" cap="none" strike="noStrike">
                        <a:solidFill>
                          <a:schemeClr val="lt1"/>
                        </a:solidFill>
                        <a:latin typeface="Exo"/>
                        <a:ea typeface="Exo"/>
                        <a:cs typeface="Exo"/>
                        <a:sym typeface="Exo"/>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None/>
                      </a:pPr>
                      <a:r>
                        <a:rPr b="1" i="0" lang="en-SG" sz="1000" u="none" cap="none" strike="noStrike">
                          <a:solidFill>
                            <a:schemeClr val="lt1"/>
                          </a:solidFill>
                          <a:latin typeface="Exo"/>
                          <a:ea typeface="Exo"/>
                          <a:cs typeface="Exo"/>
                          <a:sym typeface="Exo"/>
                        </a:rPr>
                        <a:t>Cap Colour</a:t>
                      </a:r>
                      <a:endParaRPr b="1" i="0" sz="1000" u="none" cap="none" strike="noStrike">
                        <a:solidFill>
                          <a:schemeClr val="lt1"/>
                        </a:solidFill>
                        <a:latin typeface="Exo"/>
                        <a:ea typeface="Exo"/>
                        <a:cs typeface="Exo"/>
                        <a:sym typeface="Exo"/>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r>
              <a:tr h="227825">
                <a:tc>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6.00am </a:t>
                      </a:r>
                      <a:endParaRPr sz="1000" u="none" cap="none" strike="noStrike">
                        <a:solidFill>
                          <a:schemeClr val="lt1"/>
                        </a:solidFill>
                        <a:latin typeface="Proxima Nova"/>
                        <a:ea typeface="Proxima Nova"/>
                        <a:cs typeface="Proxima Nova"/>
                        <a:sym typeface="Proxima Nova"/>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gridSpan="4">
                  <a:txBody>
                    <a:bodyPr/>
                    <a:lstStyle/>
                    <a:p>
                      <a:pPr indent="0" lvl="0" marL="0" marR="0" rtl="0" algn="ctr">
                        <a:spcBef>
                          <a:spcPts val="0"/>
                        </a:spcBef>
                        <a:spcAft>
                          <a:spcPts val="0"/>
                        </a:spcAft>
                        <a:buNone/>
                      </a:pPr>
                      <a:r>
                        <a:rPr b="1" lang="en-SG" sz="1000" u="none" cap="none" strike="noStrike">
                          <a:solidFill>
                            <a:schemeClr val="lt1"/>
                          </a:solidFill>
                          <a:latin typeface="Proxima Nova"/>
                          <a:ea typeface="Proxima Nova"/>
                          <a:cs typeface="Proxima Nova"/>
                          <a:sym typeface="Proxima Nova"/>
                        </a:rPr>
                        <a:t>Opening of Transition Area</a:t>
                      </a:r>
                      <a:endParaRPr b="1" sz="1000" u="none" cap="none" strike="noStrike">
                        <a:solidFill>
                          <a:schemeClr val="lt1"/>
                        </a:solidFill>
                        <a:latin typeface="Proxima Nova"/>
                        <a:ea typeface="Proxima Nova"/>
                        <a:cs typeface="Proxima Nova"/>
                        <a:sym typeface="Proxima Nova"/>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hMerge="1"/>
                <a:tc hMerge="1"/>
                <a:tc hMerge="1"/>
              </a:tr>
              <a:tr h="262525">
                <a:tc gridSpan="5">
                  <a:txBody>
                    <a:bodyPr/>
                    <a:lstStyle/>
                    <a:p>
                      <a:pPr indent="0" lvl="0" marL="0" marR="0" rtl="0" algn="ctr">
                        <a:spcBef>
                          <a:spcPts val="0"/>
                        </a:spcBef>
                        <a:spcAft>
                          <a:spcPts val="0"/>
                        </a:spcAft>
                        <a:buNone/>
                      </a:pPr>
                      <a:r>
                        <a:rPr b="1" i="0" lang="en-SG" sz="1000" u="none" cap="none" strike="noStrike">
                          <a:solidFill>
                            <a:schemeClr val="lt1"/>
                          </a:solidFill>
                          <a:highlight>
                            <a:srgbClr val="800000"/>
                          </a:highlight>
                          <a:latin typeface="Proxima Nova"/>
                          <a:ea typeface="Proxima Nova"/>
                          <a:cs typeface="Proxima Nova"/>
                          <a:sym typeface="Proxima Nova"/>
                        </a:rPr>
                        <a:t>[National Super Sprint Championships Race] </a:t>
                      </a:r>
                      <a:endParaRPr/>
                    </a:p>
                    <a:p>
                      <a:pPr indent="0" lvl="0" marL="0" marR="0" rtl="0" algn="ctr">
                        <a:spcBef>
                          <a:spcPts val="0"/>
                        </a:spcBef>
                        <a:spcAft>
                          <a:spcPts val="0"/>
                        </a:spcAft>
                        <a:buNone/>
                      </a:pPr>
                      <a:r>
                        <a:rPr lang="en-SG" sz="1000" u="none" cap="none" strike="noStrike">
                          <a:solidFill>
                            <a:schemeClr val="lt1"/>
                          </a:solidFill>
                          <a:highlight>
                            <a:srgbClr val="800000"/>
                          </a:highlight>
                          <a:latin typeface="Proxima Nova"/>
                          <a:ea typeface="Proxima Nova"/>
                          <a:cs typeface="Proxima Nova"/>
                          <a:sym typeface="Proxima Nova"/>
                        </a:rPr>
                        <a:t>Super Sprint Category: 300m (Swim) + 6km (Bike) + 2km (Run)</a:t>
                      </a:r>
                      <a:endParaRPr b="1" sz="1000" u="none" cap="none" strike="noStrike">
                        <a:solidFill>
                          <a:schemeClr val="lt1"/>
                        </a:solidFill>
                        <a:highlight>
                          <a:srgbClr val="800000"/>
                        </a:highlight>
                        <a:latin typeface="Proxima Nova"/>
                        <a:ea typeface="Proxima Nova"/>
                        <a:cs typeface="Proxima Nova"/>
                        <a:sym typeface="Proxima Nova"/>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hMerge="1"/>
                <a:tc hMerge="1"/>
                <a:tc hMerge="1"/>
                <a:tc hMerge="1"/>
              </a:tr>
              <a:tr h="227825">
                <a:tc>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7.00am</a:t>
                      </a:r>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NTC</a:t>
                      </a:r>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National Super Sprint Championship – Mixed</a:t>
                      </a:r>
                      <a:endParaRPr sz="1000" u="none" cap="none" strike="noStrike">
                        <a:solidFill>
                          <a:schemeClr val="lt1"/>
                        </a:solidFill>
                        <a:latin typeface="Proxima Nova"/>
                        <a:ea typeface="Proxima Nova"/>
                        <a:cs typeface="Proxima Nova"/>
                        <a:sym typeface="Proxima Nova"/>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01 – 50</a:t>
                      </a:r>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None/>
                      </a:pPr>
                      <a:r>
                        <a:rPr b="0" lang="en-SG" sz="1000" u="none" cap="none" strike="noStrike">
                          <a:solidFill>
                            <a:schemeClr val="dk1"/>
                          </a:solidFill>
                          <a:latin typeface="Proxima Nova"/>
                          <a:ea typeface="Proxima Nova"/>
                          <a:cs typeface="Proxima Nova"/>
                          <a:sym typeface="Proxima Nova"/>
                        </a:rPr>
                        <a:t>White</a:t>
                      </a:r>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1">
                        <a:alpha val="69803"/>
                      </a:schemeClr>
                    </a:solidFill>
                  </a:tcPr>
                </a:tc>
              </a:tr>
              <a:tr h="227825">
                <a:tc gridSpan="5">
                  <a:txBody>
                    <a:bodyPr/>
                    <a:lstStyle/>
                    <a:p>
                      <a:pPr indent="0" lvl="0" marL="0" marR="0" rtl="0" algn="ctr">
                        <a:lnSpc>
                          <a:spcPct val="100000"/>
                        </a:lnSpc>
                        <a:spcBef>
                          <a:spcPts val="0"/>
                        </a:spcBef>
                        <a:spcAft>
                          <a:spcPts val="0"/>
                        </a:spcAft>
                        <a:buClr>
                          <a:schemeClr val="lt1"/>
                        </a:buClr>
                        <a:buSzPts val="1000"/>
                        <a:buFont typeface="Proxima Nova"/>
                        <a:buNone/>
                      </a:pPr>
                      <a:r>
                        <a:rPr b="1" lang="en-SG" sz="1000" u="none" cap="none" strike="noStrike">
                          <a:solidFill>
                            <a:schemeClr val="lt1"/>
                          </a:solidFill>
                          <a:highlight>
                            <a:srgbClr val="FF0000"/>
                          </a:highlight>
                          <a:latin typeface="Proxima Nova"/>
                          <a:ea typeface="Proxima Nova"/>
                          <a:cs typeface="Proxima Nova"/>
                          <a:sym typeface="Proxima Nova"/>
                        </a:rPr>
                        <a:t>Extended Category: 2.25km (Swim) + 42km (Bike) + 15km (Run)</a:t>
                      </a:r>
                      <a:endParaRPr b="1" sz="1000" u="none" cap="none" strike="noStrike">
                        <a:solidFill>
                          <a:schemeClr val="lt1"/>
                        </a:solidFill>
                        <a:highlight>
                          <a:srgbClr val="FF0000"/>
                        </a:highlight>
                        <a:latin typeface="Proxima Nova"/>
                        <a:ea typeface="Proxima Nova"/>
                        <a:cs typeface="Proxima Nova"/>
                        <a:sym typeface="Proxima Nova"/>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hMerge="1"/>
                <a:tc hMerge="1"/>
                <a:tc hMerge="1"/>
                <a:tc hMerge="1"/>
              </a:tr>
              <a:tr h="103775">
                <a:tc>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7.30am</a:t>
                      </a:r>
                      <a:endParaRPr sz="1000" u="none" cap="none" strike="noStrike">
                        <a:solidFill>
                          <a:schemeClr val="lt1"/>
                        </a:solidFill>
                        <a:latin typeface="Proxima Nova"/>
                        <a:ea typeface="Proxima Nova"/>
                        <a:cs typeface="Proxima Nova"/>
                        <a:sym typeface="Proxima Nova"/>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Club Challenge</a:t>
                      </a:r>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Club Challenge Invitation</a:t>
                      </a:r>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51 - 70</a:t>
                      </a:r>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None/>
                      </a:pPr>
                      <a:r>
                        <a:rPr b="0" lang="en-SG" sz="1000" u="none" cap="none" strike="noStrike">
                          <a:solidFill>
                            <a:schemeClr val="lt1"/>
                          </a:solidFill>
                          <a:latin typeface="Proxima Nova"/>
                          <a:ea typeface="Proxima Nova"/>
                          <a:cs typeface="Proxima Nova"/>
                          <a:sym typeface="Proxima Nova"/>
                        </a:rPr>
                        <a:t>Red</a:t>
                      </a:r>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0000"/>
                    </a:solidFill>
                  </a:tcPr>
                </a:tc>
              </a:tr>
              <a:tr h="227825">
                <a:tc>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7.35am</a:t>
                      </a:r>
                      <a:endParaRPr sz="1000" u="none" cap="none" strike="noStrike">
                        <a:solidFill>
                          <a:schemeClr val="lt1"/>
                        </a:solidFill>
                        <a:latin typeface="Proxima Nova"/>
                        <a:ea typeface="Proxima Nova"/>
                        <a:cs typeface="Proxima Nova"/>
                        <a:sym typeface="Proxima Nova"/>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1</a:t>
                      </a:r>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Extended – Male – All Age Groups</a:t>
                      </a:r>
                      <a:endParaRPr sz="1000" u="none" cap="none" strike="noStrike">
                        <a:solidFill>
                          <a:schemeClr val="lt1"/>
                        </a:solidFill>
                        <a:latin typeface="Proxima Nova"/>
                        <a:ea typeface="Proxima Nova"/>
                        <a:cs typeface="Proxima Nova"/>
                        <a:sym typeface="Proxima Nova"/>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101 – 1XX</a:t>
                      </a:r>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None/>
                      </a:pPr>
                      <a:r>
                        <a:rPr b="0" lang="en-SG" sz="1000" u="none" cap="none" strike="noStrike">
                          <a:solidFill>
                            <a:schemeClr val="lt1"/>
                          </a:solidFill>
                          <a:latin typeface="Proxima Nova"/>
                          <a:ea typeface="Proxima Nova"/>
                          <a:cs typeface="Proxima Nova"/>
                          <a:sym typeface="Proxima Nova"/>
                        </a:rPr>
                        <a:t>Red</a:t>
                      </a:r>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0000"/>
                    </a:solidFill>
                  </a:tcPr>
                </a:tc>
              </a:tr>
              <a:tr h="227825">
                <a:tc rowSpan="2">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7.45am</a:t>
                      </a:r>
                      <a:endParaRPr sz="1000" u="none" cap="none" strike="noStrike">
                        <a:solidFill>
                          <a:schemeClr val="lt1"/>
                        </a:solidFill>
                        <a:latin typeface="Proxima Nova"/>
                        <a:ea typeface="Proxima Nova"/>
                        <a:cs typeface="Proxima Nova"/>
                        <a:sym typeface="Proxima Nova"/>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rowSpan="2">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2</a:t>
                      </a:r>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Extended – Female All Age Groups</a:t>
                      </a:r>
                      <a:endParaRPr sz="1000" u="none" cap="none" strike="noStrike">
                        <a:solidFill>
                          <a:schemeClr val="lt1"/>
                        </a:solidFill>
                        <a:latin typeface="Proxima Nova"/>
                        <a:ea typeface="Proxima Nova"/>
                        <a:cs typeface="Proxima Nova"/>
                        <a:sym typeface="Proxima Nova"/>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174 – 19X</a:t>
                      </a:r>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Clr>
                          <a:schemeClr val="lt1"/>
                        </a:buClr>
                        <a:buSzPts val="1000"/>
                        <a:buFont typeface="Proxima Nova"/>
                        <a:buNone/>
                      </a:pPr>
                      <a:r>
                        <a:rPr b="0" i="0" lang="en-SG" sz="1000" u="none" cap="none" strike="noStrike">
                          <a:solidFill>
                            <a:schemeClr val="lt1"/>
                          </a:solidFill>
                          <a:latin typeface="Proxima Nova"/>
                          <a:ea typeface="Proxima Nova"/>
                          <a:cs typeface="Proxima Nova"/>
                          <a:sym typeface="Proxima Nova"/>
                        </a:rPr>
                        <a:t>Red</a:t>
                      </a:r>
                      <a:endParaRPr b="0" sz="1000" u="none" cap="none" strike="noStrike">
                        <a:solidFill>
                          <a:schemeClr val="lt1"/>
                        </a:solidFill>
                        <a:latin typeface="Proxima Nova"/>
                        <a:ea typeface="Proxima Nova"/>
                        <a:cs typeface="Proxima Nova"/>
                        <a:sym typeface="Proxima Nova"/>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0000"/>
                    </a:solidFill>
                  </a:tcPr>
                </a:tc>
              </a:tr>
              <a:tr h="227825">
                <a:tc vMerge="1"/>
                <a:tc vMerge="1"/>
                <a:tc>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Extended Team Relay – Mixed</a:t>
                      </a:r>
                      <a:endParaRPr sz="1000" u="none" cap="none" strike="noStrike">
                        <a:solidFill>
                          <a:schemeClr val="lt1"/>
                        </a:solidFill>
                        <a:latin typeface="Proxima Nova"/>
                        <a:ea typeface="Proxima Nova"/>
                        <a:cs typeface="Proxima Nova"/>
                        <a:sym typeface="Proxima Nova"/>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195 – 19X</a:t>
                      </a:r>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Clr>
                          <a:schemeClr val="lt1"/>
                        </a:buClr>
                        <a:buSzPts val="1000"/>
                        <a:buFont typeface="Proxima Nova"/>
                        <a:buNone/>
                      </a:pPr>
                      <a:r>
                        <a:rPr b="0" i="0" lang="en-SG" sz="1000" u="none" cap="none" strike="noStrike">
                          <a:solidFill>
                            <a:schemeClr val="lt1"/>
                          </a:solidFill>
                          <a:latin typeface="Proxima Nova"/>
                          <a:ea typeface="Proxima Nova"/>
                          <a:cs typeface="Proxima Nova"/>
                          <a:sym typeface="Proxima Nova"/>
                        </a:rPr>
                        <a:t>Red</a:t>
                      </a:r>
                      <a:endParaRPr b="0" sz="1000" u="none" cap="none" strike="noStrike">
                        <a:solidFill>
                          <a:schemeClr val="lt1"/>
                        </a:solidFill>
                        <a:latin typeface="Proxima Nova"/>
                        <a:ea typeface="Proxima Nova"/>
                        <a:cs typeface="Proxima Nova"/>
                        <a:sym typeface="Proxima Nova"/>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0000"/>
                    </a:solidFill>
                  </a:tcPr>
                </a:tc>
              </a:tr>
              <a:tr h="227825">
                <a:tc gridSpan="5">
                  <a:txBody>
                    <a:bodyPr/>
                    <a:lstStyle/>
                    <a:p>
                      <a:pPr indent="0" lvl="0" marL="0" marR="0" rtl="0" algn="ctr">
                        <a:spcBef>
                          <a:spcPts val="0"/>
                        </a:spcBef>
                        <a:spcAft>
                          <a:spcPts val="0"/>
                        </a:spcAft>
                        <a:buNone/>
                      </a:pPr>
                      <a:r>
                        <a:rPr b="1" lang="en-SG" sz="1000" u="none" cap="none" strike="noStrike">
                          <a:solidFill>
                            <a:schemeClr val="lt1"/>
                          </a:solidFill>
                          <a:highlight>
                            <a:srgbClr val="0B9DD6"/>
                          </a:highlight>
                          <a:latin typeface="Proxima Nova"/>
                          <a:ea typeface="Proxima Nova"/>
                          <a:cs typeface="Proxima Nova"/>
                          <a:sym typeface="Proxima Nova"/>
                        </a:rPr>
                        <a:t>Standard Category: 1.5km (Swim) + 36km (Bike) + 10km (Run)</a:t>
                      </a:r>
                      <a:endParaRPr b="1" sz="1000" u="none" cap="none" strike="noStrike">
                        <a:solidFill>
                          <a:schemeClr val="lt1"/>
                        </a:solidFill>
                        <a:highlight>
                          <a:srgbClr val="0B9DD6"/>
                        </a:highlight>
                        <a:latin typeface="Proxima Nova"/>
                        <a:ea typeface="Proxima Nova"/>
                        <a:cs typeface="Proxima Nova"/>
                        <a:sym typeface="Proxima Nova"/>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hMerge="1"/>
                <a:tc hMerge="1"/>
                <a:tc hMerge="1"/>
                <a:tc hMerge="1"/>
              </a:tr>
              <a:tr h="227825">
                <a:tc>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8.15am</a:t>
                      </a:r>
                      <a:endParaRPr sz="1000" u="none" cap="none" strike="noStrike">
                        <a:solidFill>
                          <a:schemeClr val="lt1"/>
                        </a:solidFill>
                        <a:latin typeface="Proxima Nova"/>
                        <a:ea typeface="Proxima Nova"/>
                        <a:cs typeface="Proxima Nova"/>
                        <a:sym typeface="Proxima Nova"/>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3</a:t>
                      </a:r>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Standard - Male 18 – 29yrs, 30 – 39yrs</a:t>
                      </a:r>
                      <a:endParaRPr sz="1000" u="none" cap="none" strike="noStrike">
                        <a:solidFill>
                          <a:schemeClr val="lt1"/>
                        </a:solidFill>
                        <a:latin typeface="Proxima Nova"/>
                        <a:ea typeface="Proxima Nova"/>
                        <a:cs typeface="Proxima Nova"/>
                        <a:sym typeface="Proxima Nova"/>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201 – 276</a:t>
                      </a:r>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None/>
                      </a:pPr>
                      <a:r>
                        <a:rPr b="0" lang="en-SG" sz="1000" u="none" cap="none" strike="noStrike">
                          <a:solidFill>
                            <a:schemeClr val="lt1"/>
                          </a:solidFill>
                          <a:latin typeface="Proxima Nova"/>
                          <a:ea typeface="Proxima Nova"/>
                          <a:cs typeface="Proxima Nova"/>
                          <a:sym typeface="Proxima Nova"/>
                        </a:rPr>
                        <a:t>Blue</a:t>
                      </a:r>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00B0F0"/>
                    </a:solidFill>
                  </a:tcPr>
                </a:tc>
              </a:tr>
              <a:tr h="227825">
                <a:tc>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8.20am</a:t>
                      </a:r>
                      <a:endParaRPr sz="1000" u="none" cap="none" strike="noStrike">
                        <a:solidFill>
                          <a:schemeClr val="lt1"/>
                        </a:solidFill>
                        <a:latin typeface="Proxima Nova"/>
                        <a:ea typeface="Proxima Nova"/>
                        <a:cs typeface="Proxima Nova"/>
                        <a:sym typeface="Proxima Nova"/>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4</a:t>
                      </a:r>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Standard - Male 40 – 49yrs</a:t>
                      </a:r>
                      <a:endParaRPr sz="1000" u="none" cap="none" strike="noStrike">
                        <a:solidFill>
                          <a:schemeClr val="lt1"/>
                        </a:solidFill>
                        <a:latin typeface="Proxima Nova"/>
                        <a:ea typeface="Proxima Nova"/>
                        <a:cs typeface="Proxima Nova"/>
                        <a:sym typeface="Proxima Nova"/>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277 – 354</a:t>
                      </a:r>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None/>
                      </a:pPr>
                      <a:r>
                        <a:rPr b="0" lang="en-SG" sz="1000" u="none" cap="none" strike="noStrike">
                          <a:solidFill>
                            <a:schemeClr val="lt1"/>
                          </a:solidFill>
                          <a:latin typeface="Proxima Nova"/>
                          <a:ea typeface="Proxima Nova"/>
                          <a:cs typeface="Proxima Nova"/>
                          <a:sym typeface="Proxima Nova"/>
                        </a:rPr>
                        <a:t>Blue</a:t>
                      </a:r>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00B0F0"/>
                    </a:solidFill>
                  </a:tcPr>
                </a:tc>
              </a:tr>
              <a:tr h="227825">
                <a:tc>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8.25am</a:t>
                      </a:r>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5</a:t>
                      </a:r>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lnSpc>
                          <a:spcPct val="100000"/>
                        </a:lnSpc>
                        <a:spcBef>
                          <a:spcPts val="0"/>
                        </a:spcBef>
                        <a:spcAft>
                          <a:spcPts val="0"/>
                        </a:spcAft>
                        <a:buClr>
                          <a:schemeClr val="lt1"/>
                        </a:buClr>
                        <a:buSzPts val="1000"/>
                        <a:buFont typeface="Proxima Nova"/>
                        <a:buNone/>
                      </a:pPr>
                      <a:r>
                        <a:rPr lang="en-SG" sz="1000" u="none" cap="none" strike="noStrike">
                          <a:solidFill>
                            <a:schemeClr val="lt1"/>
                          </a:solidFill>
                          <a:latin typeface="Proxima Nova"/>
                          <a:ea typeface="Proxima Nova"/>
                          <a:cs typeface="Proxima Nova"/>
                          <a:sym typeface="Proxima Nova"/>
                        </a:rPr>
                        <a:t>Standard – Male 50 – 59, 60+</a:t>
                      </a:r>
                      <a:endParaRPr sz="1000" u="none" cap="none" strike="noStrike">
                        <a:solidFill>
                          <a:schemeClr val="lt1"/>
                        </a:solidFill>
                        <a:latin typeface="Proxima Nova"/>
                        <a:ea typeface="Proxima Nova"/>
                        <a:cs typeface="Proxima Nova"/>
                        <a:sym typeface="Proxima Nova"/>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355 – 400</a:t>
                      </a:r>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None/>
                      </a:pPr>
                      <a:r>
                        <a:rPr b="0" lang="en-SG" sz="1000" u="none" cap="none" strike="noStrike">
                          <a:solidFill>
                            <a:schemeClr val="lt1"/>
                          </a:solidFill>
                          <a:latin typeface="Proxima Nova"/>
                          <a:ea typeface="Proxima Nova"/>
                          <a:cs typeface="Proxima Nova"/>
                          <a:sym typeface="Proxima Nova"/>
                        </a:rPr>
                        <a:t>Blue</a:t>
                      </a:r>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00B0F0"/>
                    </a:solidFill>
                  </a:tcPr>
                </a:tc>
              </a:tr>
              <a:tr h="227825">
                <a:tc rowSpan="2">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8.35am</a:t>
                      </a:r>
                      <a:endParaRPr sz="1000" u="none" cap="none" strike="noStrike">
                        <a:solidFill>
                          <a:schemeClr val="lt1"/>
                        </a:solidFill>
                        <a:latin typeface="Proxima Nova"/>
                        <a:ea typeface="Proxima Nova"/>
                        <a:cs typeface="Proxima Nova"/>
                        <a:sym typeface="Proxima Nova"/>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rowSpan="2">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6</a:t>
                      </a:r>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Standard – Female All Age Groups</a:t>
                      </a:r>
                      <a:endParaRPr sz="1000" u="none" cap="none" strike="noStrike">
                        <a:solidFill>
                          <a:schemeClr val="lt1"/>
                        </a:solidFill>
                        <a:latin typeface="Proxima Nova"/>
                        <a:ea typeface="Proxima Nova"/>
                        <a:cs typeface="Proxima Nova"/>
                        <a:sym typeface="Proxima Nova"/>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401 – 4XX</a:t>
                      </a:r>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None/>
                      </a:pPr>
                      <a:r>
                        <a:rPr b="0" lang="en-SG" sz="1000" u="none" cap="none" strike="noStrike">
                          <a:solidFill>
                            <a:schemeClr val="lt1"/>
                          </a:solidFill>
                          <a:latin typeface="Proxima Nova"/>
                          <a:ea typeface="Proxima Nova"/>
                          <a:cs typeface="Proxima Nova"/>
                          <a:sym typeface="Proxima Nova"/>
                        </a:rPr>
                        <a:t>Blue</a:t>
                      </a:r>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00B0F0"/>
                    </a:solidFill>
                  </a:tcPr>
                </a:tc>
              </a:tr>
              <a:tr h="227825">
                <a:tc vMerge="1"/>
                <a:tc vMerge="1"/>
                <a:tc>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Standard Team Relay - Mixed</a:t>
                      </a:r>
                      <a:endParaRPr sz="1000" u="none" cap="none" strike="noStrike">
                        <a:solidFill>
                          <a:schemeClr val="lt1"/>
                        </a:solidFill>
                        <a:latin typeface="Proxima Nova"/>
                        <a:ea typeface="Proxima Nova"/>
                        <a:cs typeface="Proxima Nova"/>
                        <a:sym typeface="Proxima Nova"/>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451 – 45X</a:t>
                      </a:r>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None/>
                      </a:pPr>
                      <a:r>
                        <a:rPr b="0" lang="en-SG" sz="1000" u="none" cap="none" strike="noStrike">
                          <a:solidFill>
                            <a:schemeClr val="lt1"/>
                          </a:solidFill>
                          <a:latin typeface="Proxima Nova"/>
                          <a:ea typeface="Proxima Nova"/>
                          <a:cs typeface="Proxima Nova"/>
                          <a:sym typeface="Proxima Nova"/>
                        </a:rPr>
                        <a:t>Blue</a:t>
                      </a:r>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00B0F0"/>
                    </a:solidFill>
                  </a:tcPr>
                </a:tc>
              </a:tr>
              <a:tr h="227825">
                <a:tc gridSpan="5">
                  <a:txBody>
                    <a:bodyPr/>
                    <a:lstStyle/>
                    <a:p>
                      <a:pPr indent="0" lvl="0" marL="0" marR="0" rtl="0" algn="ctr">
                        <a:spcBef>
                          <a:spcPts val="0"/>
                        </a:spcBef>
                        <a:spcAft>
                          <a:spcPts val="0"/>
                        </a:spcAft>
                        <a:buNone/>
                      </a:pPr>
                      <a:r>
                        <a:rPr b="1" lang="en-SG" sz="1000" u="none" cap="none" strike="noStrike">
                          <a:solidFill>
                            <a:schemeClr val="dk1"/>
                          </a:solidFill>
                          <a:highlight>
                            <a:srgbClr val="FFFF00"/>
                          </a:highlight>
                          <a:latin typeface="Proxima Nova"/>
                          <a:ea typeface="Proxima Nova"/>
                          <a:cs typeface="Proxima Nova"/>
                          <a:sym typeface="Proxima Nova"/>
                        </a:rPr>
                        <a:t>Sprint Category: 750m (Swim) + 18km (Bike) + 5km (Run)</a:t>
                      </a:r>
                      <a:endParaRPr b="1" sz="1000" u="none" cap="none" strike="noStrike">
                        <a:solidFill>
                          <a:schemeClr val="dk1"/>
                        </a:solidFill>
                        <a:highlight>
                          <a:srgbClr val="FFFF00"/>
                        </a:highlight>
                        <a:latin typeface="Proxima Nova"/>
                        <a:ea typeface="Proxima Nova"/>
                        <a:cs typeface="Proxima Nova"/>
                        <a:sym typeface="Proxima Nova"/>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hMerge="1"/>
                <a:tc hMerge="1"/>
                <a:tc hMerge="1"/>
                <a:tc hMerge="1"/>
              </a:tr>
              <a:tr h="227825">
                <a:tc>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9.00am</a:t>
                      </a:r>
                      <a:endParaRPr sz="1000" u="none" cap="none" strike="noStrike">
                        <a:solidFill>
                          <a:schemeClr val="lt1"/>
                        </a:solidFill>
                        <a:latin typeface="Proxima Nova"/>
                        <a:ea typeface="Proxima Nova"/>
                        <a:cs typeface="Proxima Nova"/>
                        <a:sym typeface="Proxima Nova"/>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7</a:t>
                      </a:r>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Sprint - Male 18 – 44yrs</a:t>
                      </a:r>
                      <a:endParaRPr sz="1000" u="none" cap="none" strike="noStrike">
                        <a:solidFill>
                          <a:schemeClr val="lt1"/>
                        </a:solidFill>
                        <a:latin typeface="Proxima Nova"/>
                        <a:ea typeface="Proxima Nova"/>
                        <a:cs typeface="Proxima Nova"/>
                        <a:sym typeface="Proxima Nova"/>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501 – 578</a:t>
                      </a:r>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None/>
                      </a:pPr>
                      <a:r>
                        <a:rPr b="0" lang="en-SG" sz="1000" u="none" cap="none" strike="noStrike">
                          <a:solidFill>
                            <a:schemeClr val="dk1"/>
                          </a:solidFill>
                          <a:latin typeface="Proxima Nova"/>
                          <a:ea typeface="Proxima Nova"/>
                          <a:cs typeface="Proxima Nova"/>
                          <a:sym typeface="Proxima Nova"/>
                        </a:rPr>
                        <a:t>Yellow</a:t>
                      </a:r>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FF00"/>
                    </a:solidFill>
                  </a:tcPr>
                </a:tc>
              </a:tr>
              <a:tr h="227825">
                <a:tc>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9.10am</a:t>
                      </a:r>
                      <a:endParaRPr sz="1000" u="none" cap="none" strike="noStrike">
                        <a:solidFill>
                          <a:schemeClr val="lt1"/>
                        </a:solidFill>
                        <a:latin typeface="Proxima Nova"/>
                        <a:ea typeface="Proxima Nova"/>
                        <a:cs typeface="Proxima Nova"/>
                        <a:sym typeface="Proxima Nova"/>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8</a:t>
                      </a:r>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Sprint – Male 45+</a:t>
                      </a:r>
                      <a:endParaRPr sz="1000" u="none" cap="none" strike="noStrike">
                        <a:solidFill>
                          <a:schemeClr val="lt1"/>
                        </a:solidFill>
                        <a:latin typeface="Proxima Nova"/>
                        <a:ea typeface="Proxima Nova"/>
                        <a:cs typeface="Proxima Nova"/>
                        <a:sym typeface="Proxima Nova"/>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579 – 61X</a:t>
                      </a:r>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Clr>
                          <a:schemeClr val="dk1"/>
                        </a:buClr>
                        <a:buSzPts val="1000"/>
                        <a:buFont typeface="Proxima Nova"/>
                        <a:buNone/>
                      </a:pPr>
                      <a:r>
                        <a:rPr b="0" lang="en-SG" sz="1000" u="none" cap="none" strike="noStrike">
                          <a:solidFill>
                            <a:schemeClr val="dk1"/>
                          </a:solidFill>
                          <a:latin typeface="Proxima Nova"/>
                          <a:ea typeface="Proxima Nova"/>
                          <a:cs typeface="Proxima Nova"/>
                          <a:sym typeface="Proxima Nova"/>
                        </a:rPr>
                        <a:t>Yellow</a:t>
                      </a:r>
                      <a:endParaRPr b="0" sz="1000" u="none" cap="none" strike="noStrike">
                        <a:solidFill>
                          <a:schemeClr val="lt1"/>
                        </a:solidFill>
                        <a:latin typeface="Proxima Nova"/>
                        <a:ea typeface="Proxima Nova"/>
                        <a:cs typeface="Proxima Nova"/>
                        <a:sym typeface="Proxima Nova"/>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FF00"/>
                    </a:solidFill>
                  </a:tcPr>
                </a:tc>
              </a:tr>
              <a:tr h="227825">
                <a:tc rowSpan="2">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9.20am</a:t>
                      </a:r>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rowSpan="2">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9</a:t>
                      </a:r>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Sprint - Female All</a:t>
                      </a:r>
                      <a:endParaRPr sz="1000" u="none" cap="none" strike="noStrike">
                        <a:solidFill>
                          <a:schemeClr val="lt1"/>
                        </a:solidFill>
                        <a:latin typeface="Proxima Nova"/>
                        <a:ea typeface="Proxima Nova"/>
                        <a:cs typeface="Proxima Nova"/>
                        <a:sym typeface="Proxima Nova"/>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621 – 65X</a:t>
                      </a:r>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Clr>
                          <a:schemeClr val="dk1"/>
                        </a:buClr>
                        <a:buSzPts val="1000"/>
                        <a:buFont typeface="Proxima Nova"/>
                        <a:buNone/>
                      </a:pPr>
                      <a:r>
                        <a:rPr b="0" lang="en-SG" sz="1000" u="none" cap="none" strike="noStrike">
                          <a:solidFill>
                            <a:schemeClr val="dk1"/>
                          </a:solidFill>
                          <a:latin typeface="Proxima Nova"/>
                          <a:ea typeface="Proxima Nova"/>
                          <a:cs typeface="Proxima Nova"/>
                          <a:sym typeface="Proxima Nova"/>
                        </a:rPr>
                        <a:t>Yellow</a:t>
                      </a:r>
                      <a:endParaRPr b="0" sz="1000" u="none" cap="none" strike="noStrike">
                        <a:solidFill>
                          <a:schemeClr val="lt1"/>
                        </a:solidFill>
                        <a:latin typeface="Proxima Nova"/>
                        <a:ea typeface="Proxima Nova"/>
                        <a:cs typeface="Proxima Nova"/>
                        <a:sym typeface="Proxima Nova"/>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FF00"/>
                    </a:solidFill>
                  </a:tcPr>
                </a:tc>
              </a:tr>
              <a:tr h="227825">
                <a:tc vMerge="1"/>
                <a:tc vMerge="1"/>
                <a:tc>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Sprint Relay Team – Mixed </a:t>
                      </a:r>
                      <a:endParaRPr sz="1000" u="none" cap="none" strike="noStrike">
                        <a:solidFill>
                          <a:schemeClr val="lt1"/>
                        </a:solidFill>
                        <a:latin typeface="Proxima Nova"/>
                        <a:ea typeface="Proxima Nova"/>
                        <a:cs typeface="Proxima Nova"/>
                        <a:sym typeface="Proxima Nova"/>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658 – 66X</a:t>
                      </a:r>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Clr>
                          <a:schemeClr val="dk1"/>
                        </a:buClr>
                        <a:buSzPts val="1000"/>
                        <a:buFont typeface="Proxima Nova"/>
                        <a:buNone/>
                      </a:pPr>
                      <a:r>
                        <a:rPr b="0" lang="en-SG" sz="1000" u="none" cap="none" strike="noStrike">
                          <a:solidFill>
                            <a:schemeClr val="dk1"/>
                          </a:solidFill>
                          <a:latin typeface="Proxima Nova"/>
                          <a:ea typeface="Proxima Nova"/>
                          <a:cs typeface="Proxima Nova"/>
                          <a:sym typeface="Proxima Nova"/>
                        </a:rPr>
                        <a:t>Yellow</a:t>
                      </a:r>
                      <a:endParaRPr b="0" sz="1000" u="none" cap="none" strike="noStrike">
                        <a:solidFill>
                          <a:schemeClr val="lt1"/>
                        </a:solidFill>
                        <a:latin typeface="Proxima Nova"/>
                        <a:ea typeface="Proxima Nova"/>
                        <a:cs typeface="Proxima Nova"/>
                        <a:sym typeface="Proxima Nova"/>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FF00"/>
                    </a:solidFill>
                  </a:tcPr>
                </a:tc>
              </a:tr>
              <a:tr h="227825">
                <a:tc gridSpan="5">
                  <a:txBody>
                    <a:bodyPr/>
                    <a:lstStyle/>
                    <a:p>
                      <a:pPr indent="0" lvl="0" marL="0" marR="0" rtl="0" algn="ctr">
                        <a:spcBef>
                          <a:spcPts val="0"/>
                        </a:spcBef>
                        <a:spcAft>
                          <a:spcPts val="0"/>
                        </a:spcAft>
                        <a:buNone/>
                      </a:pPr>
                      <a:r>
                        <a:rPr b="1" lang="en-SG" sz="1000" u="none" cap="none" strike="noStrike">
                          <a:solidFill>
                            <a:schemeClr val="dk1"/>
                          </a:solidFill>
                          <a:highlight>
                            <a:srgbClr val="FFFFFF"/>
                          </a:highlight>
                          <a:latin typeface="Proxima Nova"/>
                          <a:ea typeface="Proxima Nova"/>
                          <a:cs typeface="Proxima Nova"/>
                          <a:sym typeface="Proxima Nova"/>
                        </a:rPr>
                        <a:t>Mini Category: 200m (Swim) + 12km (Bike) + 2.5km (Run)</a:t>
                      </a:r>
                      <a:endParaRPr b="1" sz="1000" u="none" cap="none" strike="noStrike">
                        <a:solidFill>
                          <a:schemeClr val="dk1"/>
                        </a:solidFill>
                        <a:highlight>
                          <a:srgbClr val="FFFFFF"/>
                        </a:highlight>
                        <a:latin typeface="Proxima Nova"/>
                        <a:ea typeface="Proxima Nova"/>
                        <a:cs typeface="Proxima Nova"/>
                        <a:sym typeface="Proxima Nova"/>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hMerge="1"/>
                <a:tc hMerge="1"/>
                <a:tc hMerge="1"/>
                <a:tc hMerge="1"/>
              </a:tr>
              <a:tr h="227825">
                <a:tc>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10.00am</a:t>
                      </a:r>
                      <a:endParaRPr sz="1000" u="none" cap="none" strike="noStrike">
                        <a:solidFill>
                          <a:schemeClr val="lt1"/>
                        </a:solidFill>
                        <a:latin typeface="Proxima Nova"/>
                        <a:ea typeface="Proxima Nova"/>
                        <a:cs typeface="Proxima Nova"/>
                        <a:sym typeface="Proxima Nova"/>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10</a:t>
                      </a:r>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Mini – Male All</a:t>
                      </a:r>
                      <a:endParaRPr sz="1000" u="none" cap="none" strike="noStrike">
                        <a:solidFill>
                          <a:schemeClr val="lt1"/>
                        </a:solidFill>
                        <a:latin typeface="Proxima Nova"/>
                        <a:ea typeface="Proxima Nova"/>
                        <a:cs typeface="Proxima Nova"/>
                        <a:sym typeface="Proxima Nova"/>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701 – 734</a:t>
                      </a:r>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None/>
                      </a:pPr>
                      <a:r>
                        <a:rPr b="0" lang="en-SG" sz="1000" u="none" cap="none" strike="noStrike">
                          <a:solidFill>
                            <a:schemeClr val="dk1"/>
                          </a:solidFill>
                          <a:latin typeface="Proxima Nova"/>
                          <a:ea typeface="Proxima Nova"/>
                          <a:cs typeface="Proxima Nova"/>
                          <a:sym typeface="Proxima Nova"/>
                        </a:rPr>
                        <a:t>White</a:t>
                      </a:r>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1"/>
                    </a:solidFill>
                  </a:tcPr>
                </a:tc>
              </a:tr>
              <a:tr h="227825">
                <a:tc>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10.10am</a:t>
                      </a:r>
                      <a:endParaRPr sz="1000" u="none" cap="none" strike="noStrike">
                        <a:solidFill>
                          <a:schemeClr val="lt1"/>
                        </a:solidFill>
                        <a:latin typeface="Proxima Nova"/>
                        <a:ea typeface="Proxima Nova"/>
                        <a:cs typeface="Proxima Nova"/>
                        <a:sym typeface="Proxima Nova"/>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11</a:t>
                      </a:r>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Mini – Female All</a:t>
                      </a:r>
                      <a:endParaRPr sz="1000" u="none" cap="none" strike="noStrike">
                        <a:solidFill>
                          <a:schemeClr val="lt1"/>
                        </a:solidFill>
                        <a:latin typeface="Proxima Nova"/>
                        <a:ea typeface="Proxima Nova"/>
                        <a:cs typeface="Proxima Nova"/>
                        <a:sym typeface="Proxima Nova"/>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735 – 75X</a:t>
                      </a:r>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None/>
                      </a:pPr>
                      <a:r>
                        <a:rPr b="0" lang="en-SG" sz="1000" u="none" cap="none" strike="noStrike">
                          <a:solidFill>
                            <a:schemeClr val="dk1"/>
                          </a:solidFill>
                          <a:latin typeface="Proxima Nova"/>
                          <a:ea typeface="Proxima Nova"/>
                          <a:cs typeface="Proxima Nova"/>
                          <a:sym typeface="Proxima Nova"/>
                        </a:rPr>
                        <a:t>White</a:t>
                      </a:r>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1"/>
                    </a:solidFill>
                  </a:tcPr>
                </a:tc>
              </a:tr>
              <a:tr h="227825">
                <a:tc gridSpan="5">
                  <a:txBody>
                    <a:bodyPr/>
                    <a:lstStyle/>
                    <a:p>
                      <a:pPr indent="0" lvl="0" marL="0" marR="0" rtl="0" algn="ctr">
                        <a:spcBef>
                          <a:spcPts val="0"/>
                        </a:spcBef>
                        <a:spcAft>
                          <a:spcPts val="0"/>
                        </a:spcAft>
                        <a:buNone/>
                      </a:pPr>
                      <a:r>
                        <a:rPr b="1" lang="en-SG" sz="1000" u="none" cap="none" strike="noStrike">
                          <a:solidFill>
                            <a:schemeClr val="lt1"/>
                          </a:solidFill>
                          <a:highlight>
                            <a:srgbClr val="F68F32"/>
                          </a:highlight>
                          <a:latin typeface="Proxima Nova"/>
                          <a:ea typeface="Proxima Nova"/>
                          <a:cs typeface="Proxima Nova"/>
                          <a:sym typeface="Proxima Nova"/>
                        </a:rPr>
                        <a:t>Kids Category: 100m (Swim) + 6km (Bike) + 1.5km (Run)</a:t>
                      </a:r>
                      <a:endParaRPr b="1" sz="1000" u="none" cap="none" strike="noStrike">
                        <a:solidFill>
                          <a:schemeClr val="lt1"/>
                        </a:solidFill>
                        <a:highlight>
                          <a:srgbClr val="F68F32"/>
                        </a:highlight>
                        <a:latin typeface="Proxima Nova"/>
                        <a:ea typeface="Proxima Nova"/>
                        <a:cs typeface="Proxima Nova"/>
                        <a:sym typeface="Proxima Nova"/>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hMerge="1"/>
                <a:tc hMerge="1"/>
                <a:tc hMerge="1"/>
                <a:tc hMerge="1"/>
              </a:tr>
              <a:tr h="227825">
                <a:tc>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10.25am</a:t>
                      </a:r>
                      <a:endParaRPr sz="1000" u="none" cap="none" strike="noStrike">
                        <a:solidFill>
                          <a:schemeClr val="lt1"/>
                        </a:solidFill>
                        <a:latin typeface="Proxima Nova"/>
                        <a:ea typeface="Proxima Nova"/>
                        <a:cs typeface="Proxima Nova"/>
                        <a:sym typeface="Proxima Nova"/>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12</a:t>
                      </a:r>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Kids – Male 9 - 10</a:t>
                      </a:r>
                      <a:endParaRPr sz="1000" u="none" cap="none" strike="noStrike">
                        <a:solidFill>
                          <a:schemeClr val="lt1"/>
                        </a:solidFill>
                        <a:latin typeface="Proxima Nova"/>
                        <a:ea typeface="Proxima Nova"/>
                        <a:cs typeface="Proxima Nova"/>
                        <a:sym typeface="Proxima Nova"/>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801 - 822</a:t>
                      </a:r>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None/>
                      </a:pPr>
                      <a:r>
                        <a:rPr b="0" lang="en-SG" sz="1000" u="none" cap="none" strike="noStrike">
                          <a:solidFill>
                            <a:schemeClr val="lt1"/>
                          </a:solidFill>
                          <a:latin typeface="Proxima Nova"/>
                          <a:ea typeface="Proxima Nova"/>
                          <a:cs typeface="Proxima Nova"/>
                          <a:sym typeface="Proxima Nova"/>
                        </a:rPr>
                        <a:t>Orange</a:t>
                      </a:r>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68F32"/>
                    </a:solidFill>
                  </a:tcPr>
                </a:tc>
              </a:tr>
              <a:tr h="227825">
                <a:tc>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10.30am</a:t>
                      </a:r>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13</a:t>
                      </a:r>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Kids - Male 11 - 12</a:t>
                      </a:r>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823 – 8XX</a:t>
                      </a:r>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None/>
                      </a:pPr>
                      <a:r>
                        <a:rPr b="0" lang="en-SG" sz="1000" u="none" cap="none" strike="noStrike">
                          <a:solidFill>
                            <a:schemeClr val="lt1"/>
                          </a:solidFill>
                          <a:latin typeface="Proxima Nova"/>
                          <a:ea typeface="Proxima Nova"/>
                          <a:cs typeface="Proxima Nova"/>
                          <a:sym typeface="Proxima Nova"/>
                        </a:rPr>
                        <a:t>Orange</a:t>
                      </a:r>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68F32"/>
                    </a:solidFill>
                  </a:tcPr>
                </a:tc>
              </a:tr>
              <a:tr h="227825">
                <a:tc>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10.35am</a:t>
                      </a:r>
                      <a:endParaRPr sz="1000" u="none" cap="none" strike="noStrike">
                        <a:solidFill>
                          <a:schemeClr val="lt1"/>
                        </a:solidFill>
                        <a:latin typeface="Proxima Nova"/>
                        <a:ea typeface="Proxima Nova"/>
                        <a:cs typeface="Proxima Nova"/>
                        <a:sym typeface="Proxima Nova"/>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14</a:t>
                      </a:r>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Kids – Female 9 - 10</a:t>
                      </a:r>
                      <a:endParaRPr sz="1000" u="none" cap="none" strike="noStrike">
                        <a:solidFill>
                          <a:schemeClr val="lt1"/>
                        </a:solidFill>
                        <a:latin typeface="Proxima Nova"/>
                        <a:ea typeface="Proxima Nova"/>
                        <a:cs typeface="Proxima Nova"/>
                        <a:sym typeface="Proxima Nova"/>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851 – 856</a:t>
                      </a:r>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None/>
                      </a:pPr>
                      <a:r>
                        <a:rPr b="0" lang="en-SG" sz="1000" u="none" cap="none" strike="noStrike">
                          <a:solidFill>
                            <a:schemeClr val="lt1"/>
                          </a:solidFill>
                          <a:latin typeface="Proxima Nova"/>
                          <a:ea typeface="Proxima Nova"/>
                          <a:cs typeface="Proxima Nova"/>
                          <a:sym typeface="Proxima Nova"/>
                        </a:rPr>
                        <a:t>Orange</a:t>
                      </a:r>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68F32"/>
                    </a:solidFill>
                  </a:tcPr>
                </a:tc>
              </a:tr>
              <a:tr h="227825">
                <a:tc>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10.40am</a:t>
                      </a:r>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15</a:t>
                      </a:r>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lnSpc>
                          <a:spcPct val="100000"/>
                        </a:lnSpc>
                        <a:spcBef>
                          <a:spcPts val="0"/>
                        </a:spcBef>
                        <a:spcAft>
                          <a:spcPts val="0"/>
                        </a:spcAft>
                        <a:buClr>
                          <a:schemeClr val="lt1"/>
                        </a:buClr>
                        <a:buSzPts val="1000"/>
                        <a:buFont typeface="Proxima Nova"/>
                        <a:buNone/>
                      </a:pPr>
                      <a:r>
                        <a:rPr lang="en-SG" sz="1000" u="none" cap="none" strike="noStrike">
                          <a:solidFill>
                            <a:schemeClr val="lt1"/>
                          </a:solidFill>
                          <a:latin typeface="Proxima Nova"/>
                          <a:ea typeface="Proxima Nova"/>
                          <a:cs typeface="Proxima Nova"/>
                          <a:sym typeface="Proxima Nova"/>
                        </a:rPr>
                        <a:t>Kids – Female 11 - 12</a:t>
                      </a:r>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857 – 8XX</a:t>
                      </a:r>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None/>
                      </a:pPr>
                      <a:r>
                        <a:rPr b="0" lang="en-SG" sz="1000" u="none" cap="none" strike="noStrike">
                          <a:solidFill>
                            <a:schemeClr val="lt1"/>
                          </a:solidFill>
                          <a:latin typeface="Proxima Nova"/>
                          <a:ea typeface="Proxima Nova"/>
                          <a:cs typeface="Proxima Nova"/>
                          <a:sym typeface="Proxima Nova"/>
                        </a:rPr>
                        <a:t>Orange</a:t>
                      </a:r>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68F32"/>
                    </a:solidFill>
                  </a:tcPr>
                </a:tc>
              </a:tr>
              <a:tr h="262550">
                <a:tc gridSpan="5">
                  <a:txBody>
                    <a:bodyPr/>
                    <a:lstStyle/>
                    <a:p>
                      <a:pPr indent="0" lvl="0" marL="0" marR="0" rtl="0" algn="ctr">
                        <a:spcBef>
                          <a:spcPts val="0"/>
                        </a:spcBef>
                        <a:spcAft>
                          <a:spcPts val="0"/>
                        </a:spcAft>
                        <a:buNone/>
                      </a:pPr>
                      <a:r>
                        <a:rPr b="1" lang="en-SG" sz="1000" u="none" cap="none" strike="noStrike">
                          <a:solidFill>
                            <a:schemeClr val="lt1"/>
                          </a:solidFill>
                          <a:highlight>
                            <a:srgbClr val="0432FF"/>
                          </a:highlight>
                          <a:latin typeface="Proxima Nova"/>
                          <a:ea typeface="Proxima Nova"/>
                          <a:cs typeface="Proxima Nova"/>
                          <a:sym typeface="Proxima Nova"/>
                        </a:rPr>
                        <a:t>TriFactor Cares Resilience Run</a:t>
                      </a:r>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hMerge="1"/>
                <a:tc hMerge="1"/>
                <a:tc hMerge="1"/>
                <a:tc hMerge="1"/>
              </a:tr>
              <a:tr h="227825">
                <a:tc>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10:40am</a:t>
                      </a:r>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1.5km</a:t>
                      </a:r>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1.5 km Resilience Run</a:t>
                      </a:r>
                      <a:endParaRPr sz="1000" u="none" cap="none" strike="noStrike">
                        <a:solidFill>
                          <a:schemeClr val="lt1"/>
                        </a:solidFill>
                        <a:latin typeface="Proxima Nova"/>
                        <a:ea typeface="Proxima Nova"/>
                        <a:cs typeface="Proxima Nova"/>
                        <a:sym typeface="Proxima Nova"/>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None/>
                      </a:pPr>
                      <a:r>
                        <a:t/>
                      </a:r>
                      <a:endParaRPr sz="1000" u="none" cap="none" strike="noStrike">
                        <a:solidFill>
                          <a:schemeClr val="lt1"/>
                        </a:solidFill>
                        <a:latin typeface="Proxima Nova"/>
                        <a:ea typeface="Proxima Nova"/>
                        <a:cs typeface="Proxima Nova"/>
                        <a:sym typeface="Proxima Nova"/>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a:txBody>
                    <a:bodyPr/>
                    <a:lstStyle/>
                    <a:p>
                      <a:pPr indent="0" lvl="0" marL="0" marR="0" rtl="0" algn="ctr">
                        <a:spcBef>
                          <a:spcPts val="0"/>
                        </a:spcBef>
                        <a:spcAft>
                          <a:spcPts val="0"/>
                        </a:spcAft>
                        <a:buNone/>
                      </a:pPr>
                      <a:r>
                        <a:t/>
                      </a:r>
                      <a:endParaRPr sz="1000" u="none" cap="none" strike="noStrike">
                        <a:solidFill>
                          <a:schemeClr val="lt1"/>
                        </a:solidFill>
                        <a:latin typeface="Proxima Nova"/>
                        <a:ea typeface="Proxima Nova"/>
                        <a:cs typeface="Proxima Nova"/>
                        <a:sym typeface="Proxima Nova"/>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r>
              <a:tr h="227825">
                <a:tc>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11.30am</a:t>
                      </a:r>
                      <a:endParaRPr sz="1000" u="none" cap="none" strike="noStrike">
                        <a:solidFill>
                          <a:schemeClr val="lt1"/>
                        </a:solidFill>
                        <a:latin typeface="Proxima Nova"/>
                        <a:ea typeface="Proxima Nova"/>
                        <a:cs typeface="Proxima Nova"/>
                        <a:sym typeface="Proxima Nova"/>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gridSpan="4">
                  <a:txBody>
                    <a:bodyPr/>
                    <a:lstStyle/>
                    <a:p>
                      <a:pPr indent="0" lvl="0" marL="0" marR="0" rtl="0" algn="ctr">
                        <a:spcBef>
                          <a:spcPts val="0"/>
                        </a:spcBef>
                        <a:spcAft>
                          <a:spcPts val="0"/>
                        </a:spcAft>
                        <a:buNone/>
                      </a:pPr>
                      <a:r>
                        <a:rPr b="1" lang="en-SG" sz="1000" u="none" cap="none" strike="noStrike">
                          <a:solidFill>
                            <a:schemeClr val="lt1"/>
                          </a:solidFill>
                          <a:latin typeface="Proxima Nova"/>
                          <a:ea typeface="Proxima Nova"/>
                          <a:cs typeface="Proxima Nova"/>
                          <a:sym typeface="Proxima Nova"/>
                        </a:rPr>
                        <a:t>Start of Prize Presentation</a:t>
                      </a:r>
                      <a:endParaRPr b="1" sz="1000" u="none" cap="none" strike="noStrike">
                        <a:solidFill>
                          <a:schemeClr val="lt1"/>
                        </a:solidFill>
                        <a:latin typeface="Proxima Nova"/>
                        <a:ea typeface="Proxima Nova"/>
                        <a:cs typeface="Proxima Nova"/>
                        <a:sym typeface="Proxima Nova"/>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hMerge="1"/>
                <a:tc hMerge="1"/>
                <a:tc hMerge="1"/>
              </a:tr>
              <a:tr h="227825">
                <a:tc>
                  <a:txBody>
                    <a:bodyPr/>
                    <a:lstStyle/>
                    <a:p>
                      <a:pPr indent="0" lvl="0" marL="0" marR="0" rtl="0" algn="ctr">
                        <a:spcBef>
                          <a:spcPts val="0"/>
                        </a:spcBef>
                        <a:spcAft>
                          <a:spcPts val="0"/>
                        </a:spcAft>
                        <a:buNone/>
                      </a:pPr>
                      <a:r>
                        <a:rPr lang="en-SG" sz="1000" u="none" cap="none" strike="noStrike">
                          <a:solidFill>
                            <a:schemeClr val="lt1"/>
                          </a:solidFill>
                          <a:latin typeface="Proxima Nova"/>
                          <a:ea typeface="Proxima Nova"/>
                          <a:cs typeface="Proxima Nova"/>
                          <a:sym typeface="Proxima Nova"/>
                        </a:rPr>
                        <a:t>1.00pm</a:t>
                      </a:r>
                      <a:endParaRPr sz="1000" u="none" cap="none" strike="noStrike">
                        <a:solidFill>
                          <a:schemeClr val="lt1"/>
                        </a:solidFill>
                        <a:latin typeface="Proxima Nova"/>
                        <a:ea typeface="Proxima Nova"/>
                        <a:cs typeface="Proxima Nova"/>
                        <a:sym typeface="Proxima Nova"/>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gridSpan="4">
                  <a:txBody>
                    <a:bodyPr/>
                    <a:lstStyle/>
                    <a:p>
                      <a:pPr indent="0" lvl="0" marL="0" marR="0" rtl="0" algn="ctr">
                        <a:spcBef>
                          <a:spcPts val="0"/>
                        </a:spcBef>
                        <a:spcAft>
                          <a:spcPts val="0"/>
                        </a:spcAft>
                        <a:buNone/>
                      </a:pPr>
                      <a:r>
                        <a:rPr b="1" lang="en-SG" sz="1000" u="none" cap="none" strike="noStrike">
                          <a:solidFill>
                            <a:schemeClr val="lt1"/>
                          </a:solidFill>
                          <a:latin typeface="Proxima Nova"/>
                          <a:ea typeface="Proxima Nova"/>
                          <a:cs typeface="Proxima Nova"/>
                          <a:sym typeface="Proxima Nova"/>
                        </a:rPr>
                        <a:t>End of Event</a:t>
                      </a:r>
                      <a:endParaRPr b="1" sz="1000" u="none" cap="none" strike="noStrike">
                        <a:solidFill>
                          <a:schemeClr val="lt1"/>
                        </a:solidFill>
                        <a:latin typeface="Proxima Nova"/>
                        <a:ea typeface="Proxima Nova"/>
                        <a:cs typeface="Proxima Nova"/>
                        <a:sym typeface="Proxima Nova"/>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hMerge="1"/>
                <a:tc hMerge="1"/>
                <a:tc hMerge="1"/>
              </a:tr>
              <a:tr h="227825">
                <a:tc gridSpan="5">
                  <a:txBody>
                    <a:bodyPr/>
                    <a:lstStyle/>
                    <a:p>
                      <a:pPr indent="0" lvl="0" marL="0" marR="0" rtl="0" algn="ctr">
                        <a:spcBef>
                          <a:spcPts val="0"/>
                        </a:spcBef>
                        <a:spcAft>
                          <a:spcPts val="0"/>
                        </a:spcAft>
                        <a:buNone/>
                      </a:pPr>
                      <a:r>
                        <a:rPr i="1" lang="en-SG" sz="1000" u="none" cap="none" strike="noStrike">
                          <a:solidFill>
                            <a:schemeClr val="lt1"/>
                          </a:solidFill>
                          <a:latin typeface="Proxima Nova"/>
                          <a:ea typeface="Proxima Nova"/>
                          <a:cs typeface="Proxima Nova"/>
                          <a:sym typeface="Proxima Nova"/>
                        </a:rPr>
                        <a:t>* Schedule is subject to changes</a:t>
                      </a:r>
                      <a:endParaRPr/>
                    </a:p>
                  </a:txBody>
                  <a:tcPr marT="2950" marB="0" marR="2950" marL="295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1">
                        <a:alpha val="69803"/>
                      </a:schemeClr>
                    </a:solidFill>
                  </a:tcPr>
                </a:tc>
                <a:tc hMerge="1"/>
                <a:tc hMerge="1"/>
                <a:tc hMerge="1"/>
                <a:tc hMerge="1"/>
              </a:tr>
            </a:tbl>
          </a:graphicData>
        </a:graphic>
      </p:graphicFrame>
      <p:sp>
        <p:nvSpPr>
          <p:cNvPr id="122" name="Google Shape;122;p4"/>
          <p:cNvSpPr/>
          <p:nvPr/>
        </p:nvSpPr>
        <p:spPr>
          <a:xfrm>
            <a:off x="-171400" y="-241053"/>
            <a:ext cx="7019100" cy="880800"/>
          </a:xfrm>
          <a:prstGeom prst="rect">
            <a:avLst/>
          </a:prstGeom>
          <a:solidFill>
            <a:srgbClr val="821B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12">
              <a:solidFill>
                <a:schemeClr val="lt1"/>
              </a:solidFill>
              <a:latin typeface="Calibri"/>
              <a:ea typeface="Calibri"/>
              <a:cs typeface="Calibri"/>
              <a:sym typeface="Calibri"/>
            </a:endParaRPr>
          </a:p>
        </p:txBody>
      </p:sp>
      <p:pic>
        <p:nvPicPr>
          <p:cNvPr descr="A close-up of a logo&#10;&#10;Description automatically generated with low confidence" id="123" name="Google Shape;123;p4"/>
          <p:cNvPicPr preferRelativeResize="0"/>
          <p:nvPr/>
        </p:nvPicPr>
        <p:blipFill rotWithShape="1">
          <a:blip r:embed="rId3">
            <a:alphaModFix/>
          </a:blip>
          <a:srcRect b="0" l="0" r="0" t="0"/>
          <a:stretch/>
        </p:blipFill>
        <p:spPr>
          <a:xfrm>
            <a:off x="2334124" y="83256"/>
            <a:ext cx="2205646" cy="4504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5"/>
          <p:cNvSpPr/>
          <p:nvPr/>
        </p:nvSpPr>
        <p:spPr>
          <a:xfrm>
            <a:off x="76200" y="1098098"/>
            <a:ext cx="6692400" cy="7709700"/>
          </a:xfrm>
          <a:prstGeom prst="rect">
            <a:avLst/>
          </a:prstGeom>
          <a:solidFill>
            <a:schemeClr val="dk1">
              <a:alpha val="69803"/>
            </a:scheme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SG" sz="2000">
                <a:solidFill>
                  <a:srgbClr val="FFC000"/>
                </a:solidFill>
                <a:latin typeface="Proxima Nova"/>
                <a:ea typeface="Proxima Nova"/>
                <a:cs typeface="Proxima Nova"/>
                <a:sym typeface="Proxima Nova"/>
              </a:rPr>
              <a:t>PRE-RACE : RACE PACK COLLECTION </a:t>
            </a:r>
            <a:endParaRPr/>
          </a:p>
          <a:p>
            <a:pPr indent="0" lvl="0" marL="0" marR="0" rtl="0" algn="ctr">
              <a:spcBef>
                <a:spcPts val="0"/>
              </a:spcBef>
              <a:spcAft>
                <a:spcPts val="0"/>
              </a:spcAft>
              <a:buNone/>
            </a:pPr>
            <a:r>
              <a:t/>
            </a:r>
            <a:endParaRPr b="1" sz="1500">
              <a:solidFill>
                <a:schemeClr val="lt1"/>
              </a:solidFill>
              <a:latin typeface="Proxima Nova"/>
              <a:ea typeface="Proxima Nova"/>
              <a:cs typeface="Proxima Nova"/>
              <a:sym typeface="Proxima Nova"/>
            </a:endParaRPr>
          </a:p>
          <a:p>
            <a:pPr indent="0" lvl="0" marL="0" marR="0" rtl="0" algn="ctr">
              <a:spcBef>
                <a:spcPts val="0"/>
              </a:spcBef>
              <a:spcAft>
                <a:spcPts val="0"/>
              </a:spcAft>
              <a:buNone/>
            </a:pPr>
            <a:r>
              <a:rPr b="1" lang="en-SG" sz="1500">
                <a:solidFill>
                  <a:schemeClr val="lt1"/>
                </a:solidFill>
                <a:latin typeface="Proxima Nova"/>
                <a:ea typeface="Proxima Nova"/>
                <a:cs typeface="Proxima Nova"/>
                <a:sym typeface="Proxima Nova"/>
              </a:rPr>
              <a:t>VELOCITY @ NOVENA SQUARE </a:t>
            </a:r>
            <a:endParaRPr/>
          </a:p>
          <a:p>
            <a:pPr indent="0" lvl="0" marL="0" marR="0" rtl="0" algn="ctr">
              <a:spcBef>
                <a:spcPts val="0"/>
              </a:spcBef>
              <a:spcAft>
                <a:spcPts val="0"/>
              </a:spcAft>
              <a:buNone/>
            </a:pPr>
            <a:r>
              <a:rPr b="1" lang="en-SG" sz="1500">
                <a:solidFill>
                  <a:schemeClr val="lt1"/>
                </a:solidFill>
                <a:latin typeface="Proxima Nova"/>
                <a:ea typeface="Proxima Nova"/>
                <a:cs typeface="Proxima Nova"/>
                <a:sym typeface="Proxima Nova"/>
              </a:rPr>
              <a:t>Date : 8/9 Apr (Sat/Sun), 11am to 8pm</a:t>
            </a:r>
            <a:endParaRPr/>
          </a:p>
          <a:p>
            <a:pPr indent="0" lvl="0" marL="0" marR="0" rtl="0" algn="ctr">
              <a:spcBef>
                <a:spcPts val="0"/>
              </a:spcBef>
              <a:spcAft>
                <a:spcPts val="0"/>
              </a:spcAft>
              <a:buNone/>
            </a:pPr>
            <a:r>
              <a:t/>
            </a:r>
            <a:endParaRPr b="1" sz="1500">
              <a:solidFill>
                <a:schemeClr val="lt1"/>
              </a:solidFill>
              <a:latin typeface="Proxima Nova"/>
              <a:ea typeface="Proxima Nova"/>
              <a:cs typeface="Proxima Nova"/>
              <a:sym typeface="Proxima Nova"/>
            </a:endParaRPr>
          </a:p>
          <a:p>
            <a:pPr indent="0" lvl="0" marL="0" marR="0" rtl="0" algn="ctr">
              <a:spcBef>
                <a:spcPts val="0"/>
              </a:spcBef>
              <a:spcAft>
                <a:spcPts val="0"/>
              </a:spcAft>
              <a:buNone/>
            </a:pPr>
            <a:r>
              <a:rPr lang="en-SG" sz="1500">
                <a:solidFill>
                  <a:schemeClr val="lt1"/>
                </a:solidFill>
                <a:latin typeface="Proxima Nova"/>
                <a:ea typeface="Proxima Nova"/>
                <a:cs typeface="Proxima Nova"/>
                <a:sym typeface="Proxima Nova"/>
              </a:rPr>
              <a:t>Pickup Race Pack consisting of : </a:t>
            </a:r>
            <a:endParaRPr/>
          </a:p>
          <a:p>
            <a:pPr indent="-285750" lvl="0" marL="285750" marR="0" rtl="0" algn="ctr">
              <a:spcBef>
                <a:spcPts val="0"/>
              </a:spcBef>
              <a:spcAft>
                <a:spcPts val="0"/>
              </a:spcAft>
              <a:buClr>
                <a:schemeClr val="lt1"/>
              </a:buClr>
              <a:buSzPts val="1500"/>
              <a:buFont typeface="Proxima Nova"/>
              <a:buChar char="-"/>
            </a:pPr>
            <a:r>
              <a:rPr lang="en-SG" sz="1500">
                <a:solidFill>
                  <a:schemeClr val="lt1"/>
                </a:solidFill>
                <a:latin typeface="Proxima Nova"/>
                <a:ea typeface="Proxima Nova"/>
                <a:cs typeface="Proxima Nova"/>
                <a:sym typeface="Proxima Nova"/>
              </a:rPr>
              <a:t>Race Bib, Race Tattoo, Swim Cap, Bike Helmet, Bike Tag (Refer to next pg)</a:t>
            </a:r>
            <a:endParaRPr/>
          </a:p>
          <a:p>
            <a:pPr indent="-285750" lvl="0" marL="285750" marR="0" rtl="0" algn="ctr">
              <a:spcBef>
                <a:spcPts val="0"/>
              </a:spcBef>
              <a:spcAft>
                <a:spcPts val="0"/>
              </a:spcAft>
              <a:buClr>
                <a:schemeClr val="lt1"/>
              </a:buClr>
              <a:buSzPts val="1500"/>
              <a:buFont typeface="Proxima Nova"/>
              <a:buChar char="-"/>
            </a:pPr>
            <a:r>
              <a:rPr lang="en-SG" sz="1500">
                <a:solidFill>
                  <a:schemeClr val="lt1"/>
                </a:solidFill>
                <a:latin typeface="Proxima Nova"/>
                <a:ea typeface="Proxima Nova"/>
                <a:cs typeface="Proxima Nova"/>
                <a:sym typeface="Proxima Nova"/>
              </a:rPr>
              <a:t>Event Tee</a:t>
            </a:r>
            <a:endParaRPr/>
          </a:p>
          <a:p>
            <a:pPr indent="0" lvl="0" marL="0" marR="0" rtl="0" algn="ctr">
              <a:spcBef>
                <a:spcPts val="0"/>
              </a:spcBef>
              <a:spcAft>
                <a:spcPts val="0"/>
              </a:spcAft>
              <a:buNone/>
            </a:pPr>
            <a:r>
              <a:t/>
            </a:r>
            <a:endParaRPr b="1" sz="1500">
              <a:solidFill>
                <a:srgbClr val="FFC000"/>
              </a:solidFill>
              <a:latin typeface="Proxima Nova"/>
              <a:ea typeface="Proxima Nova"/>
              <a:cs typeface="Proxima Nova"/>
              <a:sym typeface="Proxima Nova"/>
            </a:endParaRPr>
          </a:p>
          <a:p>
            <a:pPr indent="0" lvl="0" marL="0" marR="0" rtl="0" algn="ctr">
              <a:spcBef>
                <a:spcPts val="0"/>
              </a:spcBef>
              <a:spcAft>
                <a:spcPts val="0"/>
              </a:spcAft>
              <a:buNone/>
            </a:pPr>
            <a:r>
              <a:rPr b="1" i="1" lang="en-SG" sz="2000">
                <a:solidFill>
                  <a:srgbClr val="FFC000"/>
                </a:solidFill>
                <a:latin typeface="Proxima Nova"/>
                <a:ea typeface="Proxima Nova"/>
                <a:cs typeface="Proxima Nova"/>
                <a:sym typeface="Proxima Nova"/>
              </a:rPr>
              <a:t>RACE DAY PREP</a:t>
            </a:r>
            <a:endParaRPr/>
          </a:p>
          <a:p>
            <a:pPr indent="0" lvl="0" marL="0" marR="0" rtl="0" algn="ctr">
              <a:spcBef>
                <a:spcPts val="0"/>
              </a:spcBef>
              <a:spcAft>
                <a:spcPts val="0"/>
              </a:spcAft>
              <a:buNone/>
            </a:pPr>
            <a:r>
              <a:t/>
            </a:r>
            <a:endParaRPr b="1" sz="1500">
              <a:solidFill>
                <a:schemeClr val="lt1"/>
              </a:solidFill>
              <a:latin typeface="Proxima Nova"/>
              <a:ea typeface="Proxima Nova"/>
              <a:cs typeface="Proxima Nova"/>
              <a:sym typeface="Proxima Nova"/>
            </a:endParaRPr>
          </a:p>
          <a:p>
            <a:pPr indent="0" lvl="0" marL="0" marR="0" rtl="0" algn="ctr">
              <a:spcBef>
                <a:spcPts val="0"/>
              </a:spcBef>
              <a:spcAft>
                <a:spcPts val="0"/>
              </a:spcAft>
              <a:buNone/>
            </a:pPr>
            <a:r>
              <a:rPr b="1" lang="en-SG" sz="1500">
                <a:solidFill>
                  <a:schemeClr val="lt1"/>
                </a:solidFill>
                <a:latin typeface="Proxima Nova"/>
                <a:ea typeface="Proxima Nova"/>
                <a:cs typeface="Proxima Nova"/>
                <a:sym typeface="Proxima Nova"/>
              </a:rPr>
              <a:t>EAST COAST PARK, ANGSANA GREEN (CP E2)</a:t>
            </a:r>
            <a:endParaRPr/>
          </a:p>
          <a:p>
            <a:pPr indent="0" lvl="0" marL="0" marR="0" rtl="0" algn="ctr">
              <a:spcBef>
                <a:spcPts val="0"/>
              </a:spcBef>
              <a:spcAft>
                <a:spcPts val="0"/>
              </a:spcAft>
              <a:buNone/>
            </a:pPr>
            <a:r>
              <a:rPr b="1" lang="en-SG" sz="1500">
                <a:solidFill>
                  <a:schemeClr val="lt1"/>
                </a:solidFill>
                <a:latin typeface="Proxima Nova"/>
                <a:ea typeface="Proxima Nova"/>
                <a:cs typeface="Proxima Nova"/>
                <a:sym typeface="Proxima Nova"/>
              </a:rPr>
              <a:t>Date : 16 Apr (Sun), 6am to 1pm</a:t>
            </a:r>
            <a:endParaRPr/>
          </a:p>
          <a:p>
            <a:pPr indent="0" lvl="0" marL="0" marR="0" rtl="0" algn="ctr">
              <a:spcBef>
                <a:spcPts val="0"/>
              </a:spcBef>
              <a:spcAft>
                <a:spcPts val="0"/>
              </a:spcAft>
              <a:buNone/>
            </a:pPr>
            <a:r>
              <a:t/>
            </a:r>
            <a:endParaRPr b="1" sz="1500">
              <a:solidFill>
                <a:schemeClr val="lt1"/>
              </a:solidFill>
              <a:latin typeface="Proxima Nova"/>
              <a:ea typeface="Proxima Nova"/>
              <a:cs typeface="Proxima Nova"/>
              <a:sym typeface="Proxima Nova"/>
            </a:endParaRPr>
          </a:p>
          <a:p>
            <a:pPr indent="0" lvl="0" marL="0" marR="0" rtl="0" algn="ctr">
              <a:spcBef>
                <a:spcPts val="0"/>
              </a:spcBef>
              <a:spcAft>
                <a:spcPts val="0"/>
              </a:spcAft>
              <a:buNone/>
            </a:pPr>
            <a:r>
              <a:rPr lang="en-SG" sz="1500">
                <a:solidFill>
                  <a:schemeClr val="lt1"/>
                </a:solidFill>
                <a:latin typeface="Proxima Nova"/>
                <a:ea typeface="Proxima Nova"/>
                <a:cs typeface="Proxima Nova"/>
                <a:sym typeface="Proxima Nova"/>
              </a:rPr>
              <a:t>Pickup Timing Chip from Information Counter </a:t>
            </a:r>
            <a:endParaRPr/>
          </a:p>
          <a:p>
            <a:pPr indent="0" lvl="0" marL="0" marR="0" rtl="0" algn="ctr">
              <a:spcBef>
                <a:spcPts val="0"/>
              </a:spcBef>
              <a:spcAft>
                <a:spcPts val="0"/>
              </a:spcAft>
              <a:buNone/>
            </a:pPr>
            <a:r>
              <a:rPr lang="en-SG" sz="1500">
                <a:solidFill>
                  <a:schemeClr val="lt1"/>
                </a:solidFill>
                <a:latin typeface="Proxima Nova"/>
                <a:ea typeface="Proxima Nova"/>
                <a:cs typeface="Proxima Nova"/>
                <a:sym typeface="Proxima Nova"/>
              </a:rPr>
              <a:t>Ensure your Race Kit is worn properly</a:t>
            </a:r>
            <a:endParaRPr/>
          </a:p>
          <a:p>
            <a:pPr indent="0" lvl="0" marL="0" marR="0" rtl="0" algn="ctr">
              <a:spcBef>
                <a:spcPts val="0"/>
              </a:spcBef>
              <a:spcAft>
                <a:spcPts val="0"/>
              </a:spcAft>
              <a:buNone/>
            </a:pPr>
            <a:r>
              <a:t/>
            </a:r>
            <a:endParaRPr sz="1500">
              <a:solidFill>
                <a:schemeClr val="lt1"/>
              </a:solidFill>
              <a:latin typeface="Proxima Nova"/>
              <a:ea typeface="Proxima Nova"/>
              <a:cs typeface="Proxima Nova"/>
              <a:sym typeface="Proxima Nova"/>
            </a:endParaRPr>
          </a:p>
          <a:p>
            <a:pPr indent="0" lvl="0" marL="0" marR="0" rtl="0" algn="ctr">
              <a:spcBef>
                <a:spcPts val="0"/>
              </a:spcBef>
              <a:spcAft>
                <a:spcPts val="0"/>
              </a:spcAft>
              <a:buNone/>
            </a:pPr>
            <a:r>
              <a:rPr lang="en-SG" sz="1500">
                <a:solidFill>
                  <a:schemeClr val="lt1"/>
                </a:solidFill>
                <a:latin typeface="Proxima Nova"/>
                <a:ea typeface="Proxima Nova"/>
                <a:cs typeface="Proxima Nova"/>
                <a:sym typeface="Proxima Nova"/>
              </a:rPr>
              <a:t>Prepare your Transition Area</a:t>
            </a:r>
            <a:endParaRPr/>
          </a:p>
          <a:p>
            <a:pPr indent="-190500" lvl="0" marL="285750" marR="0" rtl="0" algn="ctr">
              <a:spcBef>
                <a:spcPts val="0"/>
              </a:spcBef>
              <a:spcAft>
                <a:spcPts val="0"/>
              </a:spcAft>
              <a:buClr>
                <a:schemeClr val="lt1"/>
              </a:buClr>
              <a:buSzPts val="1500"/>
              <a:buFont typeface="Calibri"/>
              <a:buNone/>
            </a:pPr>
            <a:r>
              <a:t/>
            </a:r>
            <a:endParaRPr sz="1500">
              <a:solidFill>
                <a:schemeClr val="lt1"/>
              </a:solidFill>
              <a:latin typeface="Proxima Nova"/>
              <a:ea typeface="Proxima Nova"/>
              <a:cs typeface="Proxima Nova"/>
              <a:sym typeface="Proxima Nova"/>
            </a:endParaRPr>
          </a:p>
          <a:p>
            <a:pPr indent="0" lvl="0" marL="0" marR="0" rtl="0" algn="ctr">
              <a:spcBef>
                <a:spcPts val="0"/>
              </a:spcBef>
              <a:spcAft>
                <a:spcPts val="0"/>
              </a:spcAft>
              <a:buNone/>
            </a:pPr>
            <a:r>
              <a:rPr lang="en-SG" sz="1500">
                <a:solidFill>
                  <a:schemeClr val="lt1"/>
                </a:solidFill>
                <a:latin typeface="Proxima Nova"/>
                <a:ea typeface="Proxima Nova"/>
                <a:cs typeface="Proxima Nova"/>
                <a:sym typeface="Proxima Nova"/>
              </a:rPr>
              <a:t>Warm up and prepare for your Race</a:t>
            </a:r>
            <a:endParaRPr/>
          </a:p>
          <a:p>
            <a:pPr indent="-190500" lvl="0" marL="285750" marR="0" rtl="0" algn="ctr">
              <a:spcBef>
                <a:spcPts val="0"/>
              </a:spcBef>
              <a:spcAft>
                <a:spcPts val="0"/>
              </a:spcAft>
              <a:buClr>
                <a:schemeClr val="lt1"/>
              </a:buClr>
              <a:buSzPts val="1500"/>
              <a:buFont typeface="Calibri"/>
              <a:buNone/>
            </a:pPr>
            <a:r>
              <a:t/>
            </a:r>
            <a:endParaRPr sz="1500">
              <a:solidFill>
                <a:schemeClr val="lt1"/>
              </a:solidFill>
              <a:latin typeface="Proxima Nova"/>
              <a:ea typeface="Proxima Nova"/>
              <a:cs typeface="Proxima Nova"/>
              <a:sym typeface="Proxima Nova"/>
            </a:endParaRPr>
          </a:p>
          <a:p>
            <a:pPr indent="0" lvl="0" marL="0" marR="0" rtl="0" algn="ctr">
              <a:spcBef>
                <a:spcPts val="0"/>
              </a:spcBef>
              <a:spcAft>
                <a:spcPts val="0"/>
              </a:spcAft>
              <a:buNone/>
            </a:pPr>
            <a:r>
              <a:rPr lang="en-SG" sz="1500">
                <a:solidFill>
                  <a:schemeClr val="lt1"/>
                </a:solidFill>
                <a:latin typeface="Proxima Nova"/>
                <a:ea typeface="Proxima Nova"/>
                <a:cs typeface="Proxima Nova"/>
                <a:sym typeface="Proxima Nova"/>
              </a:rPr>
              <a:t>Arrive in your Swim Gear @ Swim Start Line</a:t>
            </a:r>
            <a:r>
              <a:rPr b="1" lang="en-SG" sz="1500">
                <a:solidFill>
                  <a:schemeClr val="lt1"/>
                </a:solidFill>
                <a:latin typeface="Proxima Nova"/>
                <a:ea typeface="Proxima Nova"/>
                <a:cs typeface="Proxima Nova"/>
                <a:sym typeface="Proxima Nova"/>
              </a:rPr>
              <a:t> 15min prior to your Wave time</a:t>
            </a:r>
            <a:endParaRPr/>
          </a:p>
          <a:p>
            <a:pPr indent="0" lvl="0" marL="0" marR="0" rtl="0" algn="ctr">
              <a:spcBef>
                <a:spcPts val="0"/>
              </a:spcBef>
              <a:spcAft>
                <a:spcPts val="0"/>
              </a:spcAft>
              <a:buNone/>
            </a:pPr>
            <a:r>
              <a:rPr b="1" lang="en-SG" sz="1500">
                <a:solidFill>
                  <a:schemeClr val="lt1"/>
                </a:solidFill>
                <a:latin typeface="Proxima Nova"/>
                <a:ea typeface="Proxima Nova"/>
                <a:cs typeface="Proxima Nova"/>
                <a:sym typeface="Proxima Nova"/>
              </a:rPr>
              <a:t> </a:t>
            </a:r>
            <a:endParaRPr/>
          </a:p>
          <a:p>
            <a:pPr indent="0" lvl="0" marL="0" marR="0" rtl="0" algn="ctr">
              <a:spcBef>
                <a:spcPts val="0"/>
              </a:spcBef>
              <a:spcAft>
                <a:spcPts val="0"/>
              </a:spcAft>
              <a:buNone/>
            </a:pPr>
            <a:r>
              <a:rPr b="1" i="1" lang="en-SG" sz="2000">
                <a:solidFill>
                  <a:srgbClr val="FFC000"/>
                </a:solidFill>
                <a:latin typeface="Proxima Nova"/>
                <a:ea typeface="Proxima Nova"/>
                <a:cs typeface="Proxima Nova"/>
                <a:sym typeface="Proxima Nova"/>
              </a:rPr>
              <a:t>POST RACE</a:t>
            </a:r>
            <a:endParaRPr/>
          </a:p>
          <a:p>
            <a:pPr indent="0" lvl="0" marL="0" marR="0" rtl="0" algn="ctr">
              <a:spcBef>
                <a:spcPts val="0"/>
              </a:spcBef>
              <a:spcAft>
                <a:spcPts val="0"/>
              </a:spcAft>
              <a:buNone/>
            </a:pPr>
            <a:r>
              <a:t/>
            </a:r>
            <a:endParaRPr b="1" sz="1500">
              <a:solidFill>
                <a:srgbClr val="FFC000"/>
              </a:solidFill>
              <a:latin typeface="Exo"/>
              <a:ea typeface="Exo"/>
              <a:cs typeface="Exo"/>
              <a:sym typeface="Exo"/>
            </a:endParaRPr>
          </a:p>
          <a:p>
            <a:pPr indent="0" lvl="0" marL="0" marR="0" rtl="0" algn="ctr">
              <a:spcBef>
                <a:spcPts val="0"/>
              </a:spcBef>
              <a:spcAft>
                <a:spcPts val="0"/>
              </a:spcAft>
              <a:buNone/>
            </a:pPr>
            <a:r>
              <a:rPr lang="en-SG" sz="1500">
                <a:solidFill>
                  <a:schemeClr val="lt1"/>
                </a:solidFill>
                <a:latin typeface="Proxima Nova"/>
                <a:ea typeface="Proxima Nova"/>
                <a:cs typeface="Proxima Nova"/>
                <a:sym typeface="Proxima Nova"/>
              </a:rPr>
              <a:t>Collect your Finisher Medal </a:t>
            </a:r>
            <a:endParaRPr/>
          </a:p>
          <a:p>
            <a:pPr indent="0" lvl="0" marL="0" marR="0" rtl="0" algn="ctr">
              <a:spcBef>
                <a:spcPts val="0"/>
              </a:spcBef>
              <a:spcAft>
                <a:spcPts val="0"/>
              </a:spcAft>
              <a:buNone/>
            </a:pPr>
            <a:r>
              <a:rPr lang="en-SG" sz="1500">
                <a:solidFill>
                  <a:schemeClr val="lt1"/>
                </a:solidFill>
                <a:latin typeface="Proxima Nova"/>
                <a:ea typeface="Proxima Nova"/>
                <a:cs typeface="Proxima Nova"/>
                <a:sym typeface="Proxima Nova"/>
              </a:rPr>
              <a:t>Return your Timing Chip @ Finish Area </a:t>
            </a:r>
            <a:endParaRPr/>
          </a:p>
          <a:p>
            <a:pPr indent="0" lvl="0" marL="0" marR="0" rtl="0" algn="ctr">
              <a:spcBef>
                <a:spcPts val="0"/>
              </a:spcBef>
              <a:spcAft>
                <a:spcPts val="0"/>
              </a:spcAft>
              <a:buNone/>
            </a:pPr>
            <a:r>
              <a:rPr lang="en-SG" sz="1500">
                <a:solidFill>
                  <a:schemeClr val="lt1"/>
                </a:solidFill>
                <a:latin typeface="Proxima Nova"/>
                <a:ea typeface="Proxima Nova"/>
                <a:cs typeface="Proxima Nova"/>
                <a:sym typeface="Proxima Nova"/>
              </a:rPr>
              <a:t>Grab your post-race hydration &amp; banana</a:t>
            </a:r>
            <a:endParaRPr/>
          </a:p>
          <a:p>
            <a:pPr indent="0" lvl="0" marL="0" marR="0" rtl="0" algn="ctr">
              <a:spcBef>
                <a:spcPts val="0"/>
              </a:spcBef>
              <a:spcAft>
                <a:spcPts val="0"/>
              </a:spcAft>
              <a:buNone/>
            </a:pPr>
            <a:r>
              <a:t/>
            </a:r>
            <a:endParaRPr sz="1500">
              <a:solidFill>
                <a:schemeClr val="lt1"/>
              </a:solidFill>
              <a:latin typeface="Proxima Nova"/>
              <a:ea typeface="Proxima Nova"/>
              <a:cs typeface="Proxima Nova"/>
              <a:sym typeface="Proxima Nova"/>
            </a:endParaRPr>
          </a:p>
          <a:p>
            <a:pPr indent="0" lvl="0" marL="0" marR="0" rtl="0" algn="ctr">
              <a:spcBef>
                <a:spcPts val="0"/>
              </a:spcBef>
              <a:spcAft>
                <a:spcPts val="0"/>
              </a:spcAft>
              <a:buNone/>
            </a:pPr>
            <a:r>
              <a:rPr lang="en-SG" sz="1500">
                <a:solidFill>
                  <a:schemeClr val="lt1"/>
                </a:solidFill>
                <a:latin typeface="Proxima Nova"/>
                <a:ea typeface="Proxima Nova"/>
                <a:cs typeface="Proxima Nova"/>
                <a:sym typeface="Proxima Nova"/>
              </a:rPr>
              <a:t>Hang out with us for the Awarding ceremony &amp; check out our partner events at the event site!  </a:t>
            </a:r>
            <a:endParaRPr/>
          </a:p>
        </p:txBody>
      </p:sp>
      <p:sp>
        <p:nvSpPr>
          <p:cNvPr id="129" name="Google Shape;129;p5"/>
          <p:cNvSpPr txBox="1"/>
          <p:nvPr/>
        </p:nvSpPr>
        <p:spPr>
          <a:xfrm>
            <a:off x="-95200" y="664419"/>
            <a:ext cx="7029300" cy="480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SG" sz="2520">
                <a:solidFill>
                  <a:srgbClr val="FFC000"/>
                </a:solidFill>
                <a:latin typeface="Exo Black"/>
                <a:ea typeface="Exo Black"/>
                <a:cs typeface="Exo Black"/>
                <a:sym typeface="Exo Black"/>
              </a:rPr>
              <a:t>EVENT FACTSHEET</a:t>
            </a:r>
            <a:endParaRPr b="1" sz="2520">
              <a:solidFill>
                <a:srgbClr val="FFC000"/>
              </a:solidFill>
              <a:latin typeface="Exo Black"/>
              <a:ea typeface="Exo Black"/>
              <a:cs typeface="Exo Black"/>
              <a:sym typeface="Exo Black"/>
            </a:endParaRPr>
          </a:p>
        </p:txBody>
      </p:sp>
      <p:sp>
        <p:nvSpPr>
          <p:cNvPr id="130" name="Google Shape;130;p5"/>
          <p:cNvSpPr/>
          <p:nvPr/>
        </p:nvSpPr>
        <p:spPr>
          <a:xfrm>
            <a:off x="-171400" y="-241053"/>
            <a:ext cx="7019100" cy="880800"/>
          </a:xfrm>
          <a:prstGeom prst="rect">
            <a:avLst/>
          </a:prstGeom>
          <a:solidFill>
            <a:srgbClr val="821B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12">
              <a:solidFill>
                <a:schemeClr val="lt1"/>
              </a:solidFill>
              <a:latin typeface="Calibri"/>
              <a:ea typeface="Calibri"/>
              <a:cs typeface="Calibri"/>
              <a:sym typeface="Calibri"/>
            </a:endParaRPr>
          </a:p>
        </p:txBody>
      </p:sp>
      <p:pic>
        <p:nvPicPr>
          <p:cNvPr descr="A close-up of a logo&#10;&#10;Description automatically generated with low confidence" id="131" name="Google Shape;131;p5"/>
          <p:cNvPicPr preferRelativeResize="0"/>
          <p:nvPr/>
        </p:nvPicPr>
        <p:blipFill rotWithShape="1">
          <a:blip r:embed="rId3">
            <a:alphaModFix/>
          </a:blip>
          <a:srcRect b="0" l="0" r="0" t="0"/>
          <a:stretch/>
        </p:blipFill>
        <p:spPr>
          <a:xfrm>
            <a:off x="2334124" y="83256"/>
            <a:ext cx="2205646" cy="4504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graphicFrame>
        <p:nvGraphicFramePr>
          <p:cNvPr id="136" name="Google Shape;136;p6"/>
          <p:cNvGraphicFramePr/>
          <p:nvPr/>
        </p:nvGraphicFramePr>
        <p:xfrm>
          <a:off x="71434" y="1234093"/>
          <a:ext cx="3000000" cy="3000000"/>
        </p:xfrm>
        <a:graphic>
          <a:graphicData uri="http://schemas.openxmlformats.org/drawingml/2006/table">
            <a:tbl>
              <a:tblPr bandRow="1" firstRow="1">
                <a:noFill/>
                <a:tableStyleId>{681E3502-EFC4-464E-BDED-49A4715F95B7}</a:tableStyleId>
              </a:tblPr>
              <a:tblGrid>
                <a:gridCol w="2176350"/>
                <a:gridCol w="1616075"/>
                <a:gridCol w="1520900"/>
                <a:gridCol w="1360800"/>
              </a:tblGrid>
              <a:tr h="678300">
                <a:tc>
                  <a:txBody>
                    <a:bodyPr/>
                    <a:lstStyle/>
                    <a:p>
                      <a:pPr indent="0" lvl="0" marL="0" marR="0" rtl="0" algn="ctr">
                        <a:spcBef>
                          <a:spcPts val="0"/>
                        </a:spcBef>
                        <a:spcAft>
                          <a:spcPts val="0"/>
                        </a:spcAft>
                        <a:buNone/>
                      </a:pPr>
                      <a:r>
                        <a:rPr b="1" i="0" lang="en-SG" sz="2000" u="none" cap="none" strike="noStrike">
                          <a:solidFill>
                            <a:schemeClr val="lt1"/>
                          </a:solidFill>
                          <a:latin typeface="Exo"/>
                          <a:ea typeface="Exo"/>
                          <a:cs typeface="Exo"/>
                          <a:sym typeface="Exo"/>
                        </a:rPr>
                        <a:t>TRANSITION</a:t>
                      </a:r>
                      <a:endParaRPr/>
                    </a:p>
                    <a:p>
                      <a:pPr indent="0" lvl="0" marL="0" marR="0" rtl="0" algn="ctr">
                        <a:spcBef>
                          <a:spcPts val="0"/>
                        </a:spcBef>
                        <a:spcAft>
                          <a:spcPts val="0"/>
                        </a:spcAft>
                        <a:buNone/>
                      </a:pPr>
                      <a:r>
                        <a:rPr b="1" i="0" lang="en-SG" sz="2000" u="none" cap="none" strike="noStrike">
                          <a:solidFill>
                            <a:schemeClr val="lt1"/>
                          </a:solidFill>
                          <a:latin typeface="Exo"/>
                          <a:ea typeface="Exo"/>
                          <a:cs typeface="Exo"/>
                          <a:sym typeface="Exo"/>
                        </a:rPr>
                        <a:t> </a:t>
                      </a:r>
                      <a:endParaRPr/>
                    </a:p>
                  </a:txBody>
                  <a:tcPr marT="45725" marB="45725" marR="91450" marL="91450">
                    <a:solidFill>
                      <a:schemeClr val="dk1">
                        <a:alpha val="49803"/>
                      </a:schemeClr>
                    </a:solidFill>
                  </a:tcPr>
                </a:tc>
                <a:tc>
                  <a:txBody>
                    <a:bodyPr/>
                    <a:lstStyle/>
                    <a:p>
                      <a:pPr indent="0" lvl="0" marL="0" marR="0" rtl="0" algn="ctr">
                        <a:spcBef>
                          <a:spcPts val="0"/>
                        </a:spcBef>
                        <a:spcAft>
                          <a:spcPts val="0"/>
                        </a:spcAft>
                        <a:buNone/>
                      </a:pPr>
                      <a:r>
                        <a:rPr b="1" i="0" lang="en-SG" sz="2000" u="none" cap="none" strike="noStrike">
                          <a:solidFill>
                            <a:schemeClr val="lt1"/>
                          </a:solidFill>
                          <a:latin typeface="Exo"/>
                          <a:ea typeface="Exo"/>
                          <a:cs typeface="Exo"/>
                          <a:sym typeface="Exo"/>
                        </a:rPr>
                        <a:t>SWIM  </a:t>
                      </a:r>
                      <a:endParaRPr/>
                    </a:p>
                  </a:txBody>
                  <a:tcPr marT="45725" marB="45725" marR="91450" marL="91450">
                    <a:solidFill>
                      <a:schemeClr val="dk1">
                        <a:alpha val="49803"/>
                      </a:schemeClr>
                    </a:solidFill>
                  </a:tcPr>
                </a:tc>
                <a:tc>
                  <a:txBody>
                    <a:bodyPr/>
                    <a:lstStyle/>
                    <a:p>
                      <a:pPr indent="0" lvl="0" marL="0" marR="0" rtl="0" algn="ctr">
                        <a:spcBef>
                          <a:spcPts val="0"/>
                        </a:spcBef>
                        <a:spcAft>
                          <a:spcPts val="0"/>
                        </a:spcAft>
                        <a:buNone/>
                      </a:pPr>
                      <a:r>
                        <a:rPr b="1" i="0" lang="en-SG" sz="2000" u="none" cap="none" strike="noStrike">
                          <a:solidFill>
                            <a:schemeClr val="lt1"/>
                          </a:solidFill>
                          <a:latin typeface="Exo"/>
                          <a:ea typeface="Exo"/>
                          <a:cs typeface="Exo"/>
                          <a:sym typeface="Exo"/>
                        </a:rPr>
                        <a:t>BIKE  </a:t>
                      </a:r>
                      <a:endParaRPr b="1" i="0" sz="2299" u="none" cap="none" strike="noStrike">
                        <a:solidFill>
                          <a:schemeClr val="lt1"/>
                        </a:solidFill>
                        <a:latin typeface="Exo"/>
                        <a:ea typeface="Exo"/>
                        <a:cs typeface="Exo"/>
                        <a:sym typeface="Exo"/>
                      </a:endParaRPr>
                    </a:p>
                  </a:txBody>
                  <a:tcPr marT="45725" marB="45725" marR="91450" marL="91450">
                    <a:solidFill>
                      <a:schemeClr val="dk1">
                        <a:alpha val="49803"/>
                      </a:schemeClr>
                    </a:solidFill>
                  </a:tcPr>
                </a:tc>
                <a:tc>
                  <a:txBody>
                    <a:bodyPr/>
                    <a:lstStyle/>
                    <a:p>
                      <a:pPr indent="0" lvl="0" marL="0" marR="0" rtl="0" algn="ctr">
                        <a:spcBef>
                          <a:spcPts val="0"/>
                        </a:spcBef>
                        <a:spcAft>
                          <a:spcPts val="0"/>
                        </a:spcAft>
                        <a:buNone/>
                      </a:pPr>
                      <a:r>
                        <a:rPr b="1" i="0" lang="en-SG" sz="2000" u="none" cap="none" strike="noStrike">
                          <a:solidFill>
                            <a:schemeClr val="lt1"/>
                          </a:solidFill>
                          <a:latin typeface="Exo"/>
                          <a:ea typeface="Exo"/>
                          <a:cs typeface="Exo"/>
                          <a:sym typeface="Exo"/>
                        </a:rPr>
                        <a:t>RUN  </a:t>
                      </a:r>
                      <a:endParaRPr/>
                    </a:p>
                  </a:txBody>
                  <a:tcPr marT="45725" marB="45725" marR="91450" marL="91450">
                    <a:solidFill>
                      <a:schemeClr val="dk1">
                        <a:alpha val="49803"/>
                      </a:schemeClr>
                    </a:solidFill>
                  </a:tcPr>
                </a:tc>
              </a:tr>
              <a:tr h="648800">
                <a:tc rowSpan="7">
                  <a:txBody>
                    <a:bodyPr/>
                    <a:lstStyle/>
                    <a:p>
                      <a:pPr indent="-285750" lvl="0" marL="285750" marR="0" rtl="0" algn="l">
                        <a:spcBef>
                          <a:spcPts val="0"/>
                        </a:spcBef>
                        <a:spcAft>
                          <a:spcPts val="0"/>
                        </a:spcAft>
                        <a:buClr>
                          <a:schemeClr val="dk1"/>
                        </a:buClr>
                        <a:buSzPts val="1400"/>
                        <a:buFont typeface="Arial"/>
                        <a:buChar char="•"/>
                      </a:pPr>
                      <a:r>
                        <a:rPr lang="en-SG" sz="1400" u="none" cap="none" strike="noStrike">
                          <a:solidFill>
                            <a:schemeClr val="dk1"/>
                          </a:solidFill>
                          <a:latin typeface="Proxima Nova"/>
                          <a:ea typeface="Proxima Nova"/>
                          <a:cs typeface="Proxima Nova"/>
                          <a:sym typeface="Proxima Nova"/>
                        </a:rPr>
                        <a:t>Arrive to prepare your Transition </a:t>
                      </a:r>
                      <a:r>
                        <a:rPr b="1" lang="en-SG" sz="1400" u="none" cap="none" strike="noStrike">
                          <a:solidFill>
                            <a:schemeClr val="dk1"/>
                          </a:solidFill>
                          <a:latin typeface="Proxima Nova"/>
                          <a:ea typeface="Proxima Nova"/>
                          <a:cs typeface="Proxima Nova"/>
                          <a:sym typeface="Proxima Nova"/>
                        </a:rPr>
                        <a:t>1h prior to your Wave </a:t>
                      </a:r>
                      <a:endParaRPr/>
                    </a:p>
                    <a:p>
                      <a:pPr indent="-133350" lvl="0" marL="171450" marR="0" rtl="0" algn="l">
                        <a:spcBef>
                          <a:spcPts val="0"/>
                        </a:spcBef>
                        <a:spcAft>
                          <a:spcPts val="0"/>
                        </a:spcAft>
                        <a:buClr>
                          <a:schemeClr val="lt1"/>
                        </a:buClr>
                        <a:buSzPts val="600"/>
                        <a:buFont typeface="Arial"/>
                        <a:buNone/>
                      </a:pPr>
                      <a:r>
                        <a:t/>
                      </a:r>
                      <a:endParaRPr sz="600" u="none" cap="none" strike="noStrike">
                        <a:solidFill>
                          <a:schemeClr val="dk1"/>
                        </a:solidFill>
                        <a:latin typeface="Proxima Nova"/>
                        <a:ea typeface="Proxima Nova"/>
                        <a:cs typeface="Proxima Nova"/>
                        <a:sym typeface="Proxima Nova"/>
                      </a:endParaRPr>
                    </a:p>
                    <a:p>
                      <a:pPr indent="-285750" lvl="0" marL="285750" marR="0" rtl="0" algn="l">
                        <a:spcBef>
                          <a:spcPts val="0"/>
                        </a:spcBef>
                        <a:spcAft>
                          <a:spcPts val="0"/>
                        </a:spcAft>
                        <a:buClr>
                          <a:schemeClr val="dk1"/>
                        </a:buClr>
                        <a:buSzPts val="1400"/>
                        <a:buFont typeface="Arial"/>
                        <a:buChar char="•"/>
                      </a:pPr>
                      <a:r>
                        <a:rPr lang="en-SG" sz="1400" u="none" cap="none" strike="noStrike">
                          <a:solidFill>
                            <a:schemeClr val="dk1"/>
                          </a:solidFill>
                          <a:latin typeface="Proxima Nova"/>
                          <a:ea typeface="Proxima Nova"/>
                          <a:cs typeface="Proxima Nova"/>
                          <a:sym typeface="Proxima Nova"/>
                        </a:rPr>
                        <a:t>Enter Transition with your Wrist Tag</a:t>
                      </a:r>
                      <a:endParaRPr/>
                    </a:p>
                    <a:p>
                      <a:pPr indent="-133350" lvl="0" marL="171450" marR="0" rtl="0" algn="l">
                        <a:spcBef>
                          <a:spcPts val="0"/>
                        </a:spcBef>
                        <a:spcAft>
                          <a:spcPts val="0"/>
                        </a:spcAft>
                        <a:buClr>
                          <a:schemeClr val="lt1"/>
                        </a:buClr>
                        <a:buSzPts val="600"/>
                        <a:buFont typeface="Arial"/>
                        <a:buNone/>
                      </a:pPr>
                      <a:r>
                        <a:t/>
                      </a:r>
                      <a:endParaRPr sz="600" u="none" cap="none" strike="noStrike">
                        <a:solidFill>
                          <a:schemeClr val="dk1"/>
                        </a:solidFill>
                        <a:latin typeface="Proxima Nova"/>
                        <a:ea typeface="Proxima Nova"/>
                        <a:cs typeface="Proxima Nova"/>
                        <a:sym typeface="Proxima Nova"/>
                      </a:endParaRPr>
                    </a:p>
                    <a:p>
                      <a:pPr indent="-285750" lvl="0" marL="285750" marR="0" rtl="0" algn="l">
                        <a:spcBef>
                          <a:spcPts val="0"/>
                        </a:spcBef>
                        <a:spcAft>
                          <a:spcPts val="0"/>
                        </a:spcAft>
                        <a:buClr>
                          <a:schemeClr val="dk1"/>
                        </a:buClr>
                        <a:buSzPts val="1400"/>
                        <a:buFont typeface="Arial"/>
                        <a:buChar char="•"/>
                      </a:pPr>
                      <a:r>
                        <a:rPr lang="en-SG" sz="1400" u="none" cap="none" strike="noStrike">
                          <a:solidFill>
                            <a:schemeClr val="dk1"/>
                          </a:solidFill>
                          <a:latin typeface="Proxima Nova"/>
                          <a:ea typeface="Proxima Nova"/>
                          <a:cs typeface="Proxima Nova"/>
                          <a:sym typeface="Proxima Nova"/>
                        </a:rPr>
                        <a:t>Locate your Transition Spot (marked out with your Bib number on the metal Bike Rack)</a:t>
                      </a:r>
                      <a:endParaRPr/>
                    </a:p>
                    <a:p>
                      <a:pPr indent="-133350" lvl="0" marL="171450" marR="0" rtl="0" algn="l">
                        <a:spcBef>
                          <a:spcPts val="0"/>
                        </a:spcBef>
                        <a:spcAft>
                          <a:spcPts val="0"/>
                        </a:spcAft>
                        <a:buClr>
                          <a:schemeClr val="lt1"/>
                        </a:buClr>
                        <a:buSzPts val="600"/>
                        <a:buFont typeface="Arial"/>
                        <a:buNone/>
                      </a:pPr>
                      <a:r>
                        <a:t/>
                      </a:r>
                      <a:endParaRPr sz="600" u="none" cap="none" strike="noStrike">
                        <a:solidFill>
                          <a:schemeClr val="dk1"/>
                        </a:solidFill>
                        <a:latin typeface="Proxima Nova"/>
                        <a:ea typeface="Proxima Nova"/>
                        <a:cs typeface="Proxima Nova"/>
                        <a:sym typeface="Proxima Nova"/>
                      </a:endParaRPr>
                    </a:p>
                    <a:p>
                      <a:pPr indent="-285750" lvl="0" marL="285750" marR="0" rtl="0" algn="l">
                        <a:spcBef>
                          <a:spcPts val="0"/>
                        </a:spcBef>
                        <a:spcAft>
                          <a:spcPts val="0"/>
                        </a:spcAft>
                        <a:buClr>
                          <a:schemeClr val="dk1"/>
                        </a:buClr>
                        <a:buSzPts val="1400"/>
                        <a:buFont typeface="Arial"/>
                        <a:buChar char="•"/>
                      </a:pPr>
                      <a:r>
                        <a:rPr lang="en-SG" sz="1400" u="none" cap="none" strike="noStrike">
                          <a:solidFill>
                            <a:schemeClr val="dk1"/>
                          </a:solidFill>
                          <a:latin typeface="Proxima Nova"/>
                          <a:ea typeface="Proxima Nova"/>
                          <a:cs typeface="Proxima Nova"/>
                          <a:sym typeface="Proxima Nova"/>
                        </a:rPr>
                        <a:t>Park your Bike &amp; prepare your Transition essentials within the space allocated to you</a:t>
                      </a:r>
                      <a:endParaRPr/>
                    </a:p>
                    <a:p>
                      <a:pPr indent="-133350" lvl="0" marL="171450" marR="0" rtl="0" algn="l">
                        <a:spcBef>
                          <a:spcPts val="0"/>
                        </a:spcBef>
                        <a:spcAft>
                          <a:spcPts val="0"/>
                        </a:spcAft>
                        <a:buClr>
                          <a:schemeClr val="lt1"/>
                        </a:buClr>
                        <a:buSzPts val="600"/>
                        <a:buFont typeface="Arial"/>
                        <a:buNone/>
                      </a:pPr>
                      <a:r>
                        <a:t/>
                      </a:r>
                      <a:endParaRPr sz="600" u="none" cap="none" strike="noStrike">
                        <a:solidFill>
                          <a:schemeClr val="dk1"/>
                        </a:solidFill>
                        <a:latin typeface="Proxima Nova"/>
                        <a:ea typeface="Proxima Nova"/>
                        <a:cs typeface="Proxima Nova"/>
                        <a:sym typeface="Proxima Nova"/>
                      </a:endParaRPr>
                    </a:p>
                    <a:p>
                      <a:pPr indent="-285750" lvl="0" marL="285750" marR="0" rtl="0" algn="l">
                        <a:spcBef>
                          <a:spcPts val="0"/>
                        </a:spcBef>
                        <a:spcAft>
                          <a:spcPts val="0"/>
                        </a:spcAft>
                        <a:buClr>
                          <a:schemeClr val="lt1"/>
                        </a:buClr>
                        <a:buSzPts val="1400"/>
                        <a:buFont typeface="Arial"/>
                        <a:buChar char="•"/>
                      </a:pPr>
                      <a:r>
                        <a:rPr lang="en-SG" sz="1400" u="none" cap="none" strike="noStrike">
                          <a:latin typeface="Proxima Nova"/>
                          <a:ea typeface="Proxima Nova"/>
                          <a:cs typeface="Proxima Nova"/>
                          <a:sym typeface="Proxima Nova"/>
                        </a:rPr>
                        <a:t>Keep your Transition space as neat as possible. </a:t>
                      </a:r>
                      <a:endParaRPr/>
                    </a:p>
                    <a:p>
                      <a:pPr indent="-133350" lvl="0" marL="171450" marR="0" rtl="0" algn="l">
                        <a:spcBef>
                          <a:spcPts val="0"/>
                        </a:spcBef>
                        <a:spcAft>
                          <a:spcPts val="0"/>
                        </a:spcAft>
                        <a:buClr>
                          <a:schemeClr val="lt1"/>
                        </a:buClr>
                        <a:buSzPts val="600"/>
                        <a:buFont typeface="Arial"/>
                        <a:buNone/>
                      </a:pPr>
                      <a:r>
                        <a:t/>
                      </a:r>
                      <a:endParaRPr sz="600" u="none" cap="none" strike="noStrike">
                        <a:latin typeface="Proxima Nova"/>
                        <a:ea typeface="Proxima Nova"/>
                        <a:cs typeface="Proxima Nova"/>
                        <a:sym typeface="Proxima Nova"/>
                      </a:endParaRPr>
                    </a:p>
                    <a:p>
                      <a:pPr indent="-285750" lvl="0" marL="285750" marR="0" rtl="0" algn="l">
                        <a:spcBef>
                          <a:spcPts val="0"/>
                        </a:spcBef>
                        <a:spcAft>
                          <a:spcPts val="0"/>
                        </a:spcAft>
                        <a:buClr>
                          <a:schemeClr val="lt1"/>
                        </a:buClr>
                        <a:buSzPts val="1400"/>
                        <a:buFont typeface="Arial"/>
                        <a:buChar char="•"/>
                      </a:pPr>
                      <a:r>
                        <a:rPr lang="en-SG" sz="1400" u="none" cap="none" strike="noStrike">
                          <a:latin typeface="Proxima Nova"/>
                          <a:ea typeface="Proxima Nova"/>
                          <a:cs typeface="Proxima Nova"/>
                          <a:sym typeface="Proxima Nova"/>
                        </a:rPr>
                        <a:t>All items must be kept within a </a:t>
                      </a:r>
                      <a:r>
                        <a:rPr b="1" lang="en-SG" sz="1400" u="none" cap="none" strike="noStrike">
                          <a:latin typeface="Proxima Nova"/>
                          <a:ea typeface="Proxima Nova"/>
                          <a:cs typeface="Proxima Nova"/>
                          <a:sym typeface="Proxima Nova"/>
                        </a:rPr>
                        <a:t>50cm x 50cm space </a:t>
                      </a:r>
                      <a:r>
                        <a:rPr lang="en-SG" sz="1400" u="none" cap="none" strike="noStrike">
                          <a:latin typeface="Proxima Nova"/>
                          <a:ea typeface="Proxima Nova"/>
                          <a:cs typeface="Proxima Nova"/>
                          <a:sym typeface="Proxima Nova"/>
                        </a:rPr>
                        <a:t>around their allocated space so as not to impede the safe movement of other participants. </a:t>
                      </a:r>
                      <a:endParaRPr/>
                    </a:p>
                    <a:p>
                      <a:pPr indent="-133350" lvl="0" marL="171450" marR="0" rtl="0" algn="l">
                        <a:spcBef>
                          <a:spcPts val="0"/>
                        </a:spcBef>
                        <a:spcAft>
                          <a:spcPts val="0"/>
                        </a:spcAft>
                        <a:buClr>
                          <a:schemeClr val="lt1"/>
                        </a:buClr>
                        <a:buSzPts val="600"/>
                        <a:buFont typeface="Arial"/>
                        <a:buNone/>
                      </a:pPr>
                      <a:r>
                        <a:t/>
                      </a:r>
                      <a:endParaRPr sz="600" u="none" cap="none" strike="noStrike">
                        <a:solidFill>
                          <a:schemeClr val="dk1"/>
                        </a:solidFill>
                        <a:latin typeface="Proxima Nova"/>
                        <a:ea typeface="Proxima Nova"/>
                        <a:cs typeface="Proxima Nova"/>
                        <a:sym typeface="Proxima Nova"/>
                      </a:endParaRPr>
                    </a:p>
                    <a:p>
                      <a:pPr indent="-285750" lvl="0" marL="285750" marR="0" rtl="0" algn="l">
                        <a:lnSpc>
                          <a:spcPct val="100000"/>
                        </a:lnSpc>
                        <a:spcBef>
                          <a:spcPts val="0"/>
                        </a:spcBef>
                        <a:spcAft>
                          <a:spcPts val="0"/>
                        </a:spcAft>
                        <a:buClr>
                          <a:schemeClr val="dk1"/>
                        </a:buClr>
                        <a:buSzPts val="1400"/>
                        <a:buFont typeface="Arial"/>
                        <a:buChar char="•"/>
                      </a:pPr>
                      <a:r>
                        <a:rPr lang="en-SG" sz="1400" u="none" cap="none" strike="noStrike">
                          <a:solidFill>
                            <a:schemeClr val="dk1"/>
                          </a:solidFill>
                          <a:highlight>
                            <a:srgbClr val="FFC000"/>
                          </a:highlight>
                          <a:latin typeface="Proxima Nova"/>
                          <a:ea typeface="Proxima Nova"/>
                          <a:cs typeface="Proxima Nova"/>
                          <a:sym typeface="Proxima Nova"/>
                        </a:rPr>
                        <a:t>Leave Transition to standby @ Swim Start Line in your Swim gear </a:t>
                      </a:r>
                      <a:r>
                        <a:rPr b="1" lang="en-SG" sz="1400" u="none" cap="none" strike="noStrike">
                          <a:solidFill>
                            <a:schemeClr val="dk1"/>
                          </a:solidFill>
                          <a:highlight>
                            <a:srgbClr val="FFC000"/>
                          </a:highlight>
                          <a:latin typeface="Proxima Nova"/>
                          <a:ea typeface="Proxima Nova"/>
                          <a:cs typeface="Proxima Nova"/>
                          <a:sym typeface="Proxima Nova"/>
                        </a:rPr>
                        <a:t>15min prior </a:t>
                      </a:r>
                      <a:r>
                        <a:rPr lang="en-SG" sz="1400" u="none" cap="none" strike="noStrike">
                          <a:solidFill>
                            <a:schemeClr val="dk1"/>
                          </a:solidFill>
                          <a:highlight>
                            <a:srgbClr val="FFC000"/>
                          </a:highlight>
                          <a:latin typeface="Proxima Nova"/>
                          <a:ea typeface="Proxima Nova"/>
                          <a:cs typeface="Proxima Nova"/>
                          <a:sym typeface="Proxima Nova"/>
                        </a:rPr>
                        <a:t>to your Wave Flag-Off </a:t>
                      </a:r>
                      <a:endParaRPr sz="1400" u="none" cap="none" strike="noStrike">
                        <a:solidFill>
                          <a:schemeClr val="dk1"/>
                        </a:solidFill>
                        <a:latin typeface="Proxima Nova"/>
                        <a:ea typeface="Proxima Nova"/>
                        <a:cs typeface="Proxima Nova"/>
                        <a:sym typeface="Proxima Nova"/>
                      </a:endParaRPr>
                    </a:p>
                  </a:txBody>
                  <a:tcPr marT="45725" marB="45725" marR="91450" marL="91450" anchor="ctr">
                    <a:solidFill>
                      <a:srgbClr val="FFC000"/>
                    </a:solidFill>
                  </a:tcPr>
                </a:tc>
                <a:tc gridSpan="3">
                  <a:txBody>
                    <a:bodyPr/>
                    <a:lstStyle/>
                    <a:p>
                      <a:pPr indent="0" lvl="0" marL="0" marR="0" rtl="0" algn="l">
                        <a:spcBef>
                          <a:spcPts val="0"/>
                        </a:spcBef>
                        <a:spcAft>
                          <a:spcPts val="0"/>
                        </a:spcAft>
                        <a:buNone/>
                      </a:pPr>
                      <a:r>
                        <a:t/>
                      </a:r>
                      <a:endParaRPr sz="1200" u="none" cap="none" strike="noStrike">
                        <a:solidFill>
                          <a:schemeClr val="dk1"/>
                        </a:solidFill>
                        <a:latin typeface="Proxima Nova"/>
                        <a:ea typeface="Proxima Nova"/>
                        <a:cs typeface="Proxima Nova"/>
                        <a:sym typeface="Proxima Nova"/>
                      </a:endParaRPr>
                    </a:p>
                    <a:p>
                      <a:pPr indent="0" lvl="0" marL="0" marR="0" rtl="0" algn="l">
                        <a:spcBef>
                          <a:spcPts val="0"/>
                        </a:spcBef>
                        <a:spcAft>
                          <a:spcPts val="0"/>
                        </a:spcAft>
                        <a:buNone/>
                      </a:pPr>
                      <a:r>
                        <a:rPr b="1" lang="en-SG" sz="1200" u="none" cap="none" strike="noStrike">
                          <a:solidFill>
                            <a:schemeClr val="dk1"/>
                          </a:solidFill>
                          <a:latin typeface="Proxima Nova"/>
                          <a:ea typeface="Proxima Nova"/>
                          <a:cs typeface="Proxima Nova"/>
                          <a:sym typeface="Proxima Nova"/>
                        </a:rPr>
                        <a:t>                    </a:t>
                      </a:r>
                      <a:r>
                        <a:rPr b="1" lang="en-SG" sz="1400" u="none" cap="none" strike="noStrike">
                          <a:solidFill>
                            <a:schemeClr val="dk1"/>
                          </a:solidFill>
                          <a:latin typeface="Proxima Nova"/>
                          <a:ea typeface="Proxima Nova"/>
                          <a:cs typeface="Proxima Nova"/>
                          <a:sym typeface="Proxima Nova"/>
                        </a:rPr>
                        <a:t>Wrist Tag</a:t>
                      </a:r>
                      <a:endParaRPr/>
                    </a:p>
                    <a:p>
                      <a:pPr indent="0" lvl="0" marL="0" marR="0" rtl="0" algn="ctr">
                        <a:spcBef>
                          <a:spcPts val="0"/>
                        </a:spcBef>
                        <a:spcAft>
                          <a:spcPts val="0"/>
                        </a:spcAft>
                        <a:buNone/>
                      </a:pPr>
                      <a:r>
                        <a:t/>
                      </a:r>
                      <a:endParaRPr sz="1200" u="none" cap="none" strike="noStrike">
                        <a:solidFill>
                          <a:schemeClr val="dk1"/>
                        </a:solidFill>
                        <a:latin typeface="Proxima Nova"/>
                        <a:ea typeface="Proxima Nova"/>
                        <a:cs typeface="Proxima Nova"/>
                        <a:sym typeface="Proxima Nova"/>
                      </a:endParaRPr>
                    </a:p>
                  </a:txBody>
                  <a:tcPr marT="45725" marB="45725" marR="91450" marL="91450">
                    <a:solidFill>
                      <a:srgbClr val="FFC000"/>
                    </a:solidFill>
                  </a:tcPr>
                </a:tc>
                <a:tc hMerge="1"/>
                <a:tc hMerge="1"/>
              </a:tr>
              <a:tr h="648800">
                <a:tc vMerge="1"/>
                <a:tc gridSpan="3">
                  <a:txBody>
                    <a:bodyPr/>
                    <a:lstStyle/>
                    <a:p>
                      <a:pPr indent="0" lvl="0" marL="0" marR="0" rtl="0" algn="l">
                        <a:lnSpc>
                          <a:spcPct val="100000"/>
                        </a:lnSpc>
                        <a:spcBef>
                          <a:spcPts val="0"/>
                        </a:spcBef>
                        <a:spcAft>
                          <a:spcPts val="0"/>
                        </a:spcAft>
                        <a:buClr>
                          <a:schemeClr val="dk1"/>
                        </a:buClr>
                        <a:buSzPts val="1200"/>
                        <a:buFont typeface="Proxima Nova"/>
                        <a:buNone/>
                      </a:pPr>
                      <a:r>
                        <a:rPr lang="en-SG" sz="1200" u="none" cap="none" strike="noStrike">
                          <a:solidFill>
                            <a:schemeClr val="dk1"/>
                          </a:solidFill>
                          <a:latin typeface="Proxima Nova"/>
                          <a:ea typeface="Proxima Nova"/>
                          <a:cs typeface="Proxima Nova"/>
                          <a:sym typeface="Proxima Nova"/>
                        </a:rPr>
                        <a:t> </a:t>
                      </a:r>
                      <a:endParaRPr/>
                    </a:p>
                    <a:p>
                      <a:pPr indent="0" lvl="0" marL="0" marR="0" rtl="0" algn="l">
                        <a:lnSpc>
                          <a:spcPct val="100000"/>
                        </a:lnSpc>
                        <a:spcBef>
                          <a:spcPts val="0"/>
                        </a:spcBef>
                        <a:spcAft>
                          <a:spcPts val="0"/>
                        </a:spcAft>
                        <a:buClr>
                          <a:schemeClr val="dk1"/>
                        </a:buClr>
                        <a:buSzPts val="1200"/>
                        <a:buFont typeface="Proxima Nova"/>
                        <a:buNone/>
                      </a:pPr>
                      <a:r>
                        <a:rPr b="1" lang="en-SG" sz="1200" u="none" cap="none" strike="noStrike">
                          <a:solidFill>
                            <a:schemeClr val="dk1"/>
                          </a:solidFill>
                          <a:latin typeface="Proxima Nova"/>
                          <a:ea typeface="Proxima Nova"/>
                          <a:cs typeface="Proxima Nova"/>
                          <a:sym typeface="Proxima Nova"/>
                        </a:rPr>
                        <a:t>                </a:t>
                      </a:r>
                      <a:r>
                        <a:rPr b="1" lang="en-SG" sz="1400" u="none" cap="none" strike="noStrike">
                          <a:solidFill>
                            <a:schemeClr val="dk1"/>
                          </a:solidFill>
                          <a:latin typeface="Proxima Nova"/>
                          <a:ea typeface="Proxima Nova"/>
                          <a:cs typeface="Proxima Nova"/>
                          <a:sym typeface="Proxima Nova"/>
                        </a:rPr>
                        <a:t>Reusable Timing Chip </a:t>
                      </a:r>
                      <a:r>
                        <a:rPr lang="en-SG" sz="1400" u="none" cap="none" strike="noStrike">
                          <a:solidFill>
                            <a:schemeClr val="dk1"/>
                          </a:solidFill>
                          <a:latin typeface="Proxima Nova"/>
                          <a:ea typeface="Proxima Nova"/>
                          <a:cs typeface="Proxima Nova"/>
                          <a:sym typeface="Proxima Nova"/>
                        </a:rPr>
                        <a:t>(on LEFT Ankle)</a:t>
                      </a:r>
                      <a:endParaRPr/>
                    </a:p>
                    <a:p>
                      <a:pPr indent="0" lvl="0" marL="0" marR="0" rtl="0" algn="ctr">
                        <a:lnSpc>
                          <a:spcPct val="100000"/>
                        </a:lnSpc>
                        <a:spcBef>
                          <a:spcPts val="0"/>
                        </a:spcBef>
                        <a:spcAft>
                          <a:spcPts val="0"/>
                        </a:spcAft>
                        <a:buClr>
                          <a:schemeClr val="lt1"/>
                        </a:buClr>
                        <a:buSzPts val="1200"/>
                        <a:buFont typeface="Calibri"/>
                        <a:buNone/>
                      </a:pPr>
                      <a:r>
                        <a:t/>
                      </a:r>
                      <a:endParaRPr sz="1200" u="none" cap="none" strike="noStrike">
                        <a:solidFill>
                          <a:schemeClr val="dk1"/>
                        </a:solidFill>
                        <a:latin typeface="Proxima Nova"/>
                        <a:ea typeface="Proxima Nova"/>
                        <a:cs typeface="Proxima Nova"/>
                        <a:sym typeface="Proxima Nova"/>
                      </a:endParaRPr>
                    </a:p>
                  </a:txBody>
                  <a:tcPr marT="45725" marB="45725" marR="91450" marL="91450">
                    <a:solidFill>
                      <a:srgbClr val="FFC000"/>
                    </a:solidFill>
                  </a:tcPr>
                </a:tc>
                <a:tc hMerge="1"/>
                <a:tc hMerge="1"/>
              </a:tr>
              <a:tr h="1061675">
                <a:tc vMerge="1"/>
                <a:tc>
                  <a:txBody>
                    <a:bodyPr/>
                    <a:lstStyle/>
                    <a:p>
                      <a:pPr indent="0" lvl="0" marL="0" marR="0" rtl="0" algn="l">
                        <a:spcBef>
                          <a:spcPts val="0"/>
                        </a:spcBef>
                        <a:spcAft>
                          <a:spcPts val="0"/>
                        </a:spcAft>
                        <a:buNone/>
                      </a:pPr>
                      <a:r>
                        <a:t/>
                      </a:r>
                      <a:endParaRPr sz="1200" u="none" cap="none" strike="noStrike">
                        <a:solidFill>
                          <a:schemeClr val="dk1"/>
                        </a:solidFill>
                        <a:latin typeface="Proxima Nova"/>
                        <a:ea typeface="Proxima Nova"/>
                        <a:cs typeface="Proxima Nova"/>
                        <a:sym typeface="Proxima Nova"/>
                      </a:endParaRPr>
                    </a:p>
                    <a:p>
                      <a:pPr indent="0" lvl="0" marL="0" marR="0" rtl="0" algn="l">
                        <a:spcBef>
                          <a:spcPts val="0"/>
                        </a:spcBef>
                        <a:spcAft>
                          <a:spcPts val="0"/>
                        </a:spcAft>
                        <a:buNone/>
                      </a:pPr>
                      <a:r>
                        <a:rPr b="1" lang="en-SG" sz="1400" u="none" cap="none" strike="noStrike">
                          <a:solidFill>
                            <a:schemeClr val="dk1"/>
                          </a:solidFill>
                          <a:latin typeface="Proxima Nova"/>
                          <a:ea typeface="Proxima Nova"/>
                          <a:cs typeface="Proxima Nova"/>
                          <a:sym typeface="Proxima Nova"/>
                        </a:rPr>
                        <a:t>Bib Number</a:t>
                      </a:r>
                      <a:endParaRPr/>
                    </a:p>
                    <a:p>
                      <a:pPr indent="0" lvl="0" marL="0" marR="0" rtl="0" algn="l">
                        <a:spcBef>
                          <a:spcPts val="0"/>
                        </a:spcBef>
                        <a:spcAft>
                          <a:spcPts val="0"/>
                        </a:spcAft>
                        <a:buNone/>
                      </a:pPr>
                      <a:r>
                        <a:rPr b="1" lang="en-SG" sz="1400" u="none" cap="none" strike="noStrike">
                          <a:solidFill>
                            <a:schemeClr val="dk1"/>
                          </a:solidFill>
                          <a:latin typeface="Proxima Nova"/>
                          <a:ea typeface="Proxima Nova"/>
                          <a:cs typeface="Proxima Nova"/>
                          <a:sym typeface="Proxima Nova"/>
                        </a:rPr>
                        <a:t>Tattoo </a:t>
                      </a:r>
                      <a:endParaRPr/>
                    </a:p>
                    <a:p>
                      <a:pPr indent="0" lvl="0" marL="0" marR="0" rtl="0" algn="l">
                        <a:spcBef>
                          <a:spcPts val="0"/>
                        </a:spcBef>
                        <a:spcAft>
                          <a:spcPts val="0"/>
                        </a:spcAft>
                        <a:buNone/>
                      </a:pPr>
                      <a:r>
                        <a:rPr lang="en-SG" sz="1400" u="none" cap="none" strike="noStrike">
                          <a:solidFill>
                            <a:schemeClr val="dk1"/>
                          </a:solidFill>
                          <a:latin typeface="Proxima Nova"/>
                          <a:ea typeface="Proxima Nova"/>
                          <a:cs typeface="Proxima Nova"/>
                          <a:sym typeface="Proxima Nova"/>
                        </a:rPr>
                        <a:t>(LEFT Arm)</a:t>
                      </a:r>
                      <a:endParaRPr/>
                    </a:p>
                    <a:p>
                      <a:pPr indent="0" lvl="0" marL="0" marR="0" rtl="0" algn="l">
                        <a:spcBef>
                          <a:spcPts val="0"/>
                        </a:spcBef>
                        <a:spcAft>
                          <a:spcPts val="0"/>
                        </a:spcAft>
                        <a:buNone/>
                      </a:pPr>
                      <a:r>
                        <a:t/>
                      </a:r>
                      <a:endParaRPr sz="1200" u="none" cap="none" strike="noStrike">
                        <a:solidFill>
                          <a:schemeClr val="dk1"/>
                        </a:solidFill>
                        <a:latin typeface="Proxima Nova"/>
                        <a:ea typeface="Proxima Nova"/>
                        <a:cs typeface="Proxima Nova"/>
                        <a:sym typeface="Proxima Nova"/>
                      </a:endParaRPr>
                    </a:p>
                  </a:txBody>
                  <a:tcPr marT="45725" marB="45725" marR="91450" marL="91450">
                    <a:solidFill>
                      <a:srgbClr val="FFC000"/>
                    </a:solidFill>
                  </a:tcPr>
                </a:tc>
                <a:tc>
                  <a:txBody>
                    <a:bodyPr/>
                    <a:lstStyle/>
                    <a:p>
                      <a:pPr indent="0" lvl="0" marL="0" marR="0" rtl="0" algn="ctr">
                        <a:spcBef>
                          <a:spcPts val="0"/>
                        </a:spcBef>
                        <a:spcAft>
                          <a:spcPts val="0"/>
                        </a:spcAft>
                        <a:buNone/>
                      </a:pPr>
                      <a:r>
                        <a:t/>
                      </a:r>
                      <a:endParaRPr sz="1200" u="none" cap="none" strike="noStrike">
                        <a:solidFill>
                          <a:schemeClr val="dk1"/>
                        </a:solidFill>
                        <a:latin typeface="Proxima Nova"/>
                        <a:ea typeface="Proxima Nova"/>
                        <a:cs typeface="Proxima Nova"/>
                        <a:sym typeface="Proxima Nova"/>
                      </a:endParaRPr>
                    </a:p>
                  </a:txBody>
                  <a:tcPr marT="45725" marB="45725" marR="91450" marL="91450">
                    <a:solidFill>
                      <a:schemeClr val="dk1">
                        <a:alpha val="49803"/>
                      </a:schemeClr>
                    </a:solidFill>
                  </a:tcPr>
                </a:tc>
                <a:tc>
                  <a:txBody>
                    <a:bodyPr/>
                    <a:lstStyle/>
                    <a:p>
                      <a:pPr indent="0" lvl="0" marL="0" marR="0" rtl="0" algn="ctr">
                        <a:spcBef>
                          <a:spcPts val="0"/>
                        </a:spcBef>
                        <a:spcAft>
                          <a:spcPts val="0"/>
                        </a:spcAft>
                        <a:buNone/>
                      </a:pPr>
                      <a:r>
                        <a:t/>
                      </a:r>
                      <a:endParaRPr sz="1200" u="none" cap="none" strike="noStrike">
                        <a:solidFill>
                          <a:schemeClr val="dk1"/>
                        </a:solidFill>
                        <a:latin typeface="Proxima Nova"/>
                        <a:ea typeface="Proxima Nova"/>
                        <a:cs typeface="Proxima Nova"/>
                        <a:sym typeface="Proxima Nova"/>
                      </a:endParaRPr>
                    </a:p>
                  </a:txBody>
                  <a:tcPr marT="45725" marB="45725" marR="91450" marL="91450">
                    <a:solidFill>
                      <a:schemeClr val="dk1">
                        <a:alpha val="49803"/>
                      </a:schemeClr>
                    </a:solidFill>
                  </a:tcPr>
                </a:tc>
              </a:tr>
              <a:tr h="648800">
                <a:tc vMerge="1"/>
                <a:tc>
                  <a:txBody>
                    <a:bodyPr/>
                    <a:lstStyle/>
                    <a:p>
                      <a:pPr indent="0" lvl="0" marL="0" marR="0" rtl="0" algn="l">
                        <a:spcBef>
                          <a:spcPts val="0"/>
                        </a:spcBef>
                        <a:spcAft>
                          <a:spcPts val="0"/>
                        </a:spcAft>
                        <a:buNone/>
                      </a:pPr>
                      <a:r>
                        <a:t/>
                      </a:r>
                      <a:endParaRPr sz="1200" u="none" cap="none" strike="noStrike">
                        <a:solidFill>
                          <a:schemeClr val="dk1"/>
                        </a:solidFill>
                        <a:latin typeface="Proxima Nova"/>
                        <a:ea typeface="Proxima Nova"/>
                        <a:cs typeface="Proxima Nova"/>
                        <a:sym typeface="Proxima Nova"/>
                      </a:endParaRPr>
                    </a:p>
                    <a:p>
                      <a:pPr indent="0" lvl="0" marL="0" marR="0" rtl="0" algn="l">
                        <a:spcBef>
                          <a:spcPts val="0"/>
                        </a:spcBef>
                        <a:spcAft>
                          <a:spcPts val="0"/>
                        </a:spcAft>
                        <a:buNone/>
                      </a:pPr>
                      <a:r>
                        <a:rPr b="1" lang="en-SG" sz="1400" u="none" cap="none" strike="noStrike">
                          <a:solidFill>
                            <a:schemeClr val="dk1"/>
                          </a:solidFill>
                          <a:latin typeface="Proxima Nova"/>
                          <a:ea typeface="Proxima Nova"/>
                          <a:cs typeface="Proxima Nova"/>
                          <a:sym typeface="Proxima Nova"/>
                        </a:rPr>
                        <a:t>Swim Cap</a:t>
                      </a:r>
                      <a:endParaRPr/>
                    </a:p>
                    <a:p>
                      <a:pPr indent="0" lvl="0" marL="0" marR="0" rtl="0" algn="ctr">
                        <a:spcBef>
                          <a:spcPts val="0"/>
                        </a:spcBef>
                        <a:spcAft>
                          <a:spcPts val="0"/>
                        </a:spcAft>
                        <a:buNone/>
                      </a:pPr>
                      <a:r>
                        <a:t/>
                      </a:r>
                      <a:endParaRPr sz="1200" u="none" cap="none" strike="noStrike">
                        <a:solidFill>
                          <a:schemeClr val="dk1"/>
                        </a:solidFill>
                        <a:latin typeface="Proxima Nova"/>
                        <a:ea typeface="Proxima Nova"/>
                        <a:cs typeface="Proxima Nova"/>
                        <a:sym typeface="Proxima Nova"/>
                      </a:endParaRPr>
                    </a:p>
                  </a:txBody>
                  <a:tcPr marT="45725" marB="45725" marR="91450" marL="91450">
                    <a:solidFill>
                      <a:srgbClr val="FFC000"/>
                    </a:solidFill>
                  </a:tcPr>
                </a:tc>
                <a:tc>
                  <a:txBody>
                    <a:bodyPr/>
                    <a:lstStyle/>
                    <a:p>
                      <a:pPr indent="0" lvl="0" marL="0" marR="0" rtl="0" algn="l">
                        <a:spcBef>
                          <a:spcPts val="0"/>
                        </a:spcBef>
                        <a:spcAft>
                          <a:spcPts val="0"/>
                        </a:spcAft>
                        <a:buNone/>
                      </a:pPr>
                      <a:r>
                        <a:t/>
                      </a:r>
                      <a:endParaRPr sz="1200">
                        <a:solidFill>
                          <a:schemeClr val="dk1"/>
                        </a:solidFill>
                      </a:endParaRPr>
                    </a:p>
                  </a:txBody>
                  <a:tcPr marT="45725" marB="45725" marR="91450" marL="91450">
                    <a:solidFill>
                      <a:schemeClr val="dk1">
                        <a:alpha val="49803"/>
                      </a:schemeClr>
                    </a:solidFill>
                  </a:tcPr>
                </a:tc>
                <a:tc>
                  <a:txBody>
                    <a:bodyPr/>
                    <a:lstStyle/>
                    <a:p>
                      <a:pPr indent="0" lvl="0" marL="0" marR="0" rtl="0" algn="ctr">
                        <a:spcBef>
                          <a:spcPts val="0"/>
                        </a:spcBef>
                        <a:spcAft>
                          <a:spcPts val="0"/>
                        </a:spcAft>
                        <a:buNone/>
                      </a:pPr>
                      <a:r>
                        <a:t/>
                      </a:r>
                      <a:endParaRPr sz="1200">
                        <a:solidFill>
                          <a:schemeClr val="dk1"/>
                        </a:solidFill>
                        <a:latin typeface="Proxima Nova"/>
                        <a:ea typeface="Proxima Nova"/>
                        <a:cs typeface="Proxima Nova"/>
                        <a:sym typeface="Proxima Nova"/>
                      </a:endParaRPr>
                    </a:p>
                  </a:txBody>
                  <a:tcPr marT="45725" marB="45725" marR="91450" marL="91450">
                    <a:solidFill>
                      <a:schemeClr val="dk1">
                        <a:alpha val="49803"/>
                      </a:schemeClr>
                    </a:solidFill>
                  </a:tcPr>
                </a:tc>
              </a:tr>
              <a:tr h="1798950">
                <a:tc vMerge="1"/>
                <a:tc>
                  <a:txBody>
                    <a:bodyPr/>
                    <a:lstStyle/>
                    <a:p>
                      <a:pPr indent="0" lvl="0" marL="0" marR="0" rtl="0" algn="ctr">
                        <a:spcBef>
                          <a:spcPts val="0"/>
                        </a:spcBef>
                        <a:spcAft>
                          <a:spcPts val="0"/>
                        </a:spcAft>
                        <a:buNone/>
                      </a:pPr>
                      <a:r>
                        <a:t/>
                      </a:r>
                      <a:endParaRPr sz="1200">
                        <a:solidFill>
                          <a:schemeClr val="dk1"/>
                        </a:solidFill>
                        <a:latin typeface="Proxima Nova"/>
                        <a:ea typeface="Proxima Nova"/>
                        <a:cs typeface="Proxima Nova"/>
                        <a:sym typeface="Proxima Nova"/>
                      </a:endParaRPr>
                    </a:p>
                  </a:txBody>
                  <a:tcPr marT="45725" marB="45725" marR="91450" marL="91450">
                    <a:solidFill>
                      <a:schemeClr val="dk1">
                        <a:alpha val="49803"/>
                      </a:schemeClr>
                    </a:solidFill>
                  </a:tcPr>
                </a:tc>
                <a:tc gridSpan="2">
                  <a:txBody>
                    <a:bodyPr/>
                    <a:lstStyle/>
                    <a:p>
                      <a:pPr indent="0" lvl="0" marL="0" marR="0" rtl="0" algn="ctr">
                        <a:spcBef>
                          <a:spcPts val="0"/>
                        </a:spcBef>
                        <a:spcAft>
                          <a:spcPts val="0"/>
                        </a:spcAft>
                        <a:buNone/>
                      </a:pPr>
                      <a:r>
                        <a:rPr b="1" lang="en-SG" sz="1400">
                          <a:solidFill>
                            <a:schemeClr val="dk1"/>
                          </a:solidFill>
                          <a:latin typeface="Proxima Nova"/>
                          <a:ea typeface="Proxima Nova"/>
                          <a:cs typeface="Proxima Nova"/>
                          <a:sym typeface="Proxima Nova"/>
                        </a:rPr>
                        <a:t>Race Bib </a:t>
                      </a:r>
                      <a:endParaRPr/>
                    </a:p>
                    <a:p>
                      <a:pPr indent="0" lvl="0" marL="0" marR="0" rtl="0" algn="ctr">
                        <a:spcBef>
                          <a:spcPts val="0"/>
                        </a:spcBef>
                        <a:spcAft>
                          <a:spcPts val="0"/>
                        </a:spcAft>
                        <a:buNone/>
                      </a:pPr>
                      <a:r>
                        <a:rPr lang="en-SG" sz="1400">
                          <a:solidFill>
                            <a:schemeClr val="dk1"/>
                          </a:solidFill>
                          <a:latin typeface="Proxima Nova"/>
                          <a:ea typeface="Proxima Nova"/>
                          <a:cs typeface="Proxima Nova"/>
                          <a:sym typeface="Proxima Nova"/>
                        </a:rPr>
                        <a:t>(attached to the front of your apparel  by pins, or by Race Belt)</a:t>
                      </a:r>
                      <a:endParaRPr/>
                    </a:p>
                    <a:p>
                      <a:pPr indent="0" lvl="0" marL="0" marR="0" rtl="0" algn="ctr">
                        <a:spcBef>
                          <a:spcPts val="0"/>
                        </a:spcBef>
                        <a:spcAft>
                          <a:spcPts val="0"/>
                        </a:spcAft>
                        <a:buNone/>
                      </a:pPr>
                      <a:r>
                        <a:rPr b="1" lang="en-SG" sz="1400">
                          <a:solidFill>
                            <a:schemeClr val="dk1"/>
                          </a:solidFill>
                          <a:latin typeface="Proxima Nova"/>
                          <a:ea typeface="Proxima Nova"/>
                          <a:cs typeface="Proxima Nova"/>
                          <a:sym typeface="Proxima Nova"/>
                        </a:rPr>
                        <a:t> + QR Code Sticker</a:t>
                      </a:r>
                      <a:endParaRPr/>
                    </a:p>
                    <a:p>
                      <a:pPr indent="0" lvl="0" marL="0" marR="0" rtl="0" algn="l">
                        <a:spcBef>
                          <a:spcPts val="0"/>
                        </a:spcBef>
                        <a:spcAft>
                          <a:spcPts val="0"/>
                        </a:spcAft>
                        <a:buNone/>
                      </a:pPr>
                      <a:r>
                        <a:t/>
                      </a:r>
                      <a:endParaRPr sz="1200">
                        <a:solidFill>
                          <a:schemeClr val="dk1"/>
                        </a:solidFill>
                        <a:latin typeface="Proxima Nova"/>
                        <a:ea typeface="Proxima Nova"/>
                        <a:cs typeface="Proxima Nova"/>
                        <a:sym typeface="Proxima Nova"/>
                      </a:endParaRPr>
                    </a:p>
                    <a:p>
                      <a:pPr indent="0" lvl="0" marL="0" marR="0" rtl="0" algn="l">
                        <a:spcBef>
                          <a:spcPts val="0"/>
                        </a:spcBef>
                        <a:spcAft>
                          <a:spcPts val="0"/>
                        </a:spcAft>
                        <a:buNone/>
                      </a:pPr>
                      <a:r>
                        <a:t/>
                      </a:r>
                      <a:endParaRPr sz="1200">
                        <a:solidFill>
                          <a:schemeClr val="dk1"/>
                        </a:solidFill>
                        <a:latin typeface="Proxima Nova"/>
                        <a:ea typeface="Proxima Nova"/>
                        <a:cs typeface="Proxima Nova"/>
                        <a:sym typeface="Proxima Nova"/>
                      </a:endParaRPr>
                    </a:p>
                    <a:p>
                      <a:pPr indent="0" lvl="0" marL="0" marR="0" rtl="0" algn="l">
                        <a:spcBef>
                          <a:spcPts val="0"/>
                        </a:spcBef>
                        <a:spcAft>
                          <a:spcPts val="0"/>
                        </a:spcAft>
                        <a:buNone/>
                      </a:pPr>
                      <a:r>
                        <a:t/>
                      </a:r>
                      <a:endParaRPr sz="1200">
                        <a:solidFill>
                          <a:schemeClr val="dk1"/>
                        </a:solidFill>
                        <a:latin typeface="Proxima Nova"/>
                        <a:ea typeface="Proxima Nova"/>
                        <a:cs typeface="Proxima Nova"/>
                        <a:sym typeface="Proxima Nova"/>
                      </a:endParaRPr>
                    </a:p>
                    <a:p>
                      <a:pPr indent="0" lvl="0" marL="0" marR="0" rtl="0" algn="l">
                        <a:spcBef>
                          <a:spcPts val="0"/>
                        </a:spcBef>
                        <a:spcAft>
                          <a:spcPts val="0"/>
                        </a:spcAft>
                        <a:buNone/>
                      </a:pPr>
                      <a:r>
                        <a:t/>
                      </a:r>
                      <a:endParaRPr sz="1200">
                        <a:solidFill>
                          <a:schemeClr val="dk1"/>
                        </a:solidFill>
                        <a:latin typeface="Proxima Nova"/>
                        <a:ea typeface="Proxima Nova"/>
                        <a:cs typeface="Proxima Nova"/>
                        <a:sym typeface="Proxima Nova"/>
                      </a:endParaRPr>
                    </a:p>
                    <a:p>
                      <a:pPr indent="0" lvl="0" marL="0" marR="0" rtl="0" algn="l">
                        <a:spcBef>
                          <a:spcPts val="0"/>
                        </a:spcBef>
                        <a:spcAft>
                          <a:spcPts val="0"/>
                        </a:spcAft>
                        <a:buNone/>
                      </a:pPr>
                      <a:r>
                        <a:t/>
                      </a:r>
                      <a:endParaRPr sz="1200">
                        <a:solidFill>
                          <a:schemeClr val="dk1"/>
                        </a:solidFill>
                        <a:latin typeface="Proxima Nova"/>
                        <a:ea typeface="Proxima Nova"/>
                        <a:cs typeface="Proxima Nova"/>
                        <a:sym typeface="Proxima Nova"/>
                      </a:endParaRPr>
                    </a:p>
                  </a:txBody>
                  <a:tcPr marT="45725" marB="45725" marR="91450" marL="91450">
                    <a:solidFill>
                      <a:srgbClr val="FFC000"/>
                    </a:solidFill>
                  </a:tcPr>
                </a:tc>
                <a:tc hMerge="1"/>
              </a:tr>
              <a:tr h="914225">
                <a:tc vMerge="1"/>
                <a:tc>
                  <a:txBody>
                    <a:bodyPr/>
                    <a:lstStyle/>
                    <a:p>
                      <a:pPr indent="0" lvl="0" marL="0" marR="0" rtl="0" algn="ctr">
                        <a:spcBef>
                          <a:spcPts val="0"/>
                        </a:spcBef>
                        <a:spcAft>
                          <a:spcPts val="0"/>
                        </a:spcAft>
                        <a:buNone/>
                      </a:pPr>
                      <a:r>
                        <a:t/>
                      </a:r>
                      <a:endParaRPr sz="1200">
                        <a:solidFill>
                          <a:schemeClr val="dk1"/>
                        </a:solidFill>
                        <a:latin typeface="Proxima Nova"/>
                        <a:ea typeface="Proxima Nova"/>
                        <a:cs typeface="Proxima Nova"/>
                        <a:sym typeface="Proxima Nova"/>
                      </a:endParaRPr>
                    </a:p>
                  </a:txBody>
                  <a:tcPr marT="45725" marB="45725" marR="91450" marL="91450">
                    <a:solidFill>
                      <a:schemeClr val="dk1">
                        <a:alpha val="49803"/>
                      </a:schemeClr>
                    </a:solidFill>
                  </a:tcPr>
                </a:tc>
                <a:tc>
                  <a:txBody>
                    <a:bodyPr/>
                    <a:lstStyle/>
                    <a:p>
                      <a:pPr indent="0" lvl="0" marL="0" marR="0" rtl="0" algn="l">
                        <a:spcBef>
                          <a:spcPts val="0"/>
                        </a:spcBef>
                        <a:spcAft>
                          <a:spcPts val="0"/>
                        </a:spcAft>
                        <a:buNone/>
                      </a:pPr>
                      <a:r>
                        <a:rPr lang="en-SG" sz="1400">
                          <a:solidFill>
                            <a:schemeClr val="dk1"/>
                          </a:solidFill>
                          <a:latin typeface="Proxima Nova"/>
                          <a:ea typeface="Proxima Nova"/>
                          <a:cs typeface="Proxima Nova"/>
                          <a:sym typeface="Proxima Nova"/>
                        </a:rPr>
                        <a:t>Bike with </a:t>
                      </a:r>
                      <a:endParaRPr/>
                    </a:p>
                    <a:p>
                      <a:pPr indent="0" lvl="0" marL="0" marR="0" rtl="0" algn="l">
                        <a:spcBef>
                          <a:spcPts val="0"/>
                        </a:spcBef>
                        <a:spcAft>
                          <a:spcPts val="0"/>
                        </a:spcAft>
                        <a:buNone/>
                      </a:pPr>
                      <a:r>
                        <a:rPr b="1" lang="en-SG" sz="1400">
                          <a:solidFill>
                            <a:schemeClr val="dk1"/>
                          </a:solidFill>
                          <a:latin typeface="Proxima Nova"/>
                          <a:ea typeface="Proxima Nova"/>
                          <a:cs typeface="Proxima Nova"/>
                          <a:sym typeface="Proxima Nova"/>
                        </a:rPr>
                        <a:t>Bike Tag</a:t>
                      </a:r>
                      <a:endParaRPr/>
                    </a:p>
                    <a:p>
                      <a:pPr indent="0" lvl="0" marL="0" marR="0" rtl="0" algn="l">
                        <a:spcBef>
                          <a:spcPts val="0"/>
                        </a:spcBef>
                        <a:spcAft>
                          <a:spcPts val="0"/>
                        </a:spcAft>
                        <a:buNone/>
                      </a:pPr>
                      <a:r>
                        <a:rPr lang="en-SG" sz="1400">
                          <a:solidFill>
                            <a:schemeClr val="dk1"/>
                          </a:solidFill>
                          <a:latin typeface="Proxima Nova"/>
                          <a:ea typeface="Proxima Nova"/>
                          <a:cs typeface="Proxima Nova"/>
                          <a:sym typeface="Proxima Nova"/>
                        </a:rPr>
                        <a:t>(Around </a:t>
                      </a:r>
                      <a:endParaRPr/>
                    </a:p>
                    <a:p>
                      <a:pPr indent="0" lvl="0" marL="0" marR="0" rtl="0" algn="l">
                        <a:spcBef>
                          <a:spcPts val="0"/>
                        </a:spcBef>
                        <a:spcAft>
                          <a:spcPts val="0"/>
                        </a:spcAft>
                        <a:buNone/>
                      </a:pPr>
                      <a:r>
                        <a:rPr lang="en-SG" sz="1400">
                          <a:solidFill>
                            <a:schemeClr val="dk1"/>
                          </a:solidFill>
                          <a:latin typeface="Proxima Nova"/>
                          <a:ea typeface="Proxima Nova"/>
                          <a:cs typeface="Proxima Nova"/>
                          <a:sym typeface="Proxima Nova"/>
                        </a:rPr>
                        <a:t>Bike Post)</a:t>
                      </a:r>
                      <a:endParaRPr/>
                    </a:p>
                  </a:txBody>
                  <a:tcPr marT="45725" marB="45725" marR="91450" marL="91450">
                    <a:solidFill>
                      <a:srgbClr val="FFC000"/>
                    </a:solidFill>
                  </a:tcPr>
                </a:tc>
                <a:tc>
                  <a:txBody>
                    <a:bodyPr/>
                    <a:lstStyle/>
                    <a:p>
                      <a:pPr indent="0" lvl="0" marL="0" marR="0" rtl="0" algn="ctr">
                        <a:spcBef>
                          <a:spcPts val="0"/>
                        </a:spcBef>
                        <a:spcAft>
                          <a:spcPts val="0"/>
                        </a:spcAft>
                        <a:buNone/>
                      </a:pPr>
                      <a:r>
                        <a:t/>
                      </a:r>
                      <a:endParaRPr sz="1200">
                        <a:solidFill>
                          <a:schemeClr val="dk1"/>
                        </a:solidFill>
                        <a:latin typeface="Proxima Nova"/>
                        <a:ea typeface="Proxima Nova"/>
                        <a:cs typeface="Proxima Nova"/>
                        <a:sym typeface="Proxima Nova"/>
                      </a:endParaRPr>
                    </a:p>
                  </a:txBody>
                  <a:tcPr marT="45725" marB="45725" marR="91450" marL="91450">
                    <a:solidFill>
                      <a:schemeClr val="dk1">
                        <a:alpha val="49803"/>
                      </a:schemeClr>
                    </a:solidFill>
                  </a:tcPr>
                </a:tc>
              </a:tr>
              <a:tr h="1756025">
                <a:tc vMerge="1"/>
                <a:tc>
                  <a:txBody>
                    <a:bodyPr/>
                    <a:lstStyle/>
                    <a:p>
                      <a:pPr indent="0" lvl="0" marL="0" marR="0" rtl="0" algn="ctr">
                        <a:spcBef>
                          <a:spcPts val="0"/>
                        </a:spcBef>
                        <a:spcAft>
                          <a:spcPts val="0"/>
                        </a:spcAft>
                        <a:buNone/>
                      </a:pPr>
                      <a:r>
                        <a:t/>
                      </a:r>
                      <a:endParaRPr sz="1200">
                        <a:solidFill>
                          <a:schemeClr val="dk1"/>
                        </a:solidFill>
                        <a:latin typeface="Proxima Nova"/>
                        <a:ea typeface="Proxima Nova"/>
                        <a:cs typeface="Proxima Nova"/>
                        <a:sym typeface="Proxima Nova"/>
                      </a:endParaRPr>
                    </a:p>
                  </a:txBody>
                  <a:tcPr marT="45725" marB="45725" marR="91450" marL="91450">
                    <a:solidFill>
                      <a:schemeClr val="dk1">
                        <a:alpha val="49803"/>
                      </a:schemeClr>
                    </a:solidFill>
                  </a:tcPr>
                </a:tc>
                <a:tc>
                  <a:txBody>
                    <a:bodyPr/>
                    <a:lstStyle/>
                    <a:p>
                      <a:pPr indent="0" lvl="0" marL="0" marR="0" rtl="0" algn="l">
                        <a:spcBef>
                          <a:spcPts val="0"/>
                        </a:spcBef>
                        <a:spcAft>
                          <a:spcPts val="0"/>
                        </a:spcAft>
                        <a:buNone/>
                      </a:pPr>
                      <a:r>
                        <a:rPr lang="en-SG" sz="1400">
                          <a:solidFill>
                            <a:schemeClr val="dk1"/>
                          </a:solidFill>
                          <a:latin typeface="Proxima Nova"/>
                          <a:ea typeface="Proxima Nova"/>
                          <a:cs typeface="Proxima Nova"/>
                          <a:sym typeface="Proxima Nova"/>
                        </a:rPr>
                        <a:t>Helmet </a:t>
                      </a:r>
                      <a:endParaRPr/>
                    </a:p>
                    <a:p>
                      <a:pPr indent="0" lvl="0" marL="0" marR="0" rtl="0" algn="l">
                        <a:spcBef>
                          <a:spcPts val="0"/>
                        </a:spcBef>
                        <a:spcAft>
                          <a:spcPts val="0"/>
                        </a:spcAft>
                        <a:buNone/>
                      </a:pPr>
                      <a:r>
                        <a:rPr lang="en-SG" sz="1400">
                          <a:solidFill>
                            <a:schemeClr val="dk1"/>
                          </a:solidFill>
                          <a:latin typeface="Proxima Nova"/>
                          <a:ea typeface="Proxima Nova"/>
                          <a:cs typeface="Proxima Nova"/>
                          <a:sym typeface="Proxima Nova"/>
                        </a:rPr>
                        <a:t>with </a:t>
                      </a:r>
                      <a:endParaRPr/>
                    </a:p>
                    <a:p>
                      <a:pPr indent="0" lvl="0" marL="0" marR="0" rtl="0" algn="l">
                        <a:spcBef>
                          <a:spcPts val="0"/>
                        </a:spcBef>
                        <a:spcAft>
                          <a:spcPts val="0"/>
                        </a:spcAft>
                        <a:buNone/>
                      </a:pPr>
                      <a:r>
                        <a:rPr b="1" lang="en-SG" sz="1400">
                          <a:solidFill>
                            <a:schemeClr val="dk1"/>
                          </a:solidFill>
                          <a:latin typeface="Proxima Nova"/>
                          <a:ea typeface="Proxima Nova"/>
                          <a:cs typeface="Proxima Nova"/>
                          <a:sym typeface="Proxima Nova"/>
                        </a:rPr>
                        <a:t>Helmet </a:t>
                      </a:r>
                      <a:endParaRPr/>
                    </a:p>
                    <a:p>
                      <a:pPr indent="0" lvl="0" marL="0" marR="0" rtl="0" algn="l">
                        <a:spcBef>
                          <a:spcPts val="0"/>
                        </a:spcBef>
                        <a:spcAft>
                          <a:spcPts val="0"/>
                        </a:spcAft>
                        <a:buNone/>
                      </a:pPr>
                      <a:r>
                        <a:rPr b="1" lang="en-SG" sz="1400">
                          <a:solidFill>
                            <a:schemeClr val="dk1"/>
                          </a:solidFill>
                          <a:latin typeface="Proxima Nova"/>
                          <a:ea typeface="Proxima Nova"/>
                          <a:cs typeface="Proxima Nova"/>
                          <a:sym typeface="Proxima Nova"/>
                        </a:rPr>
                        <a:t>Tag + </a:t>
                      </a:r>
                      <a:endParaRPr/>
                    </a:p>
                    <a:p>
                      <a:pPr indent="0" lvl="0" marL="0" marR="0" rtl="0" algn="l">
                        <a:spcBef>
                          <a:spcPts val="0"/>
                        </a:spcBef>
                        <a:spcAft>
                          <a:spcPts val="0"/>
                        </a:spcAft>
                        <a:buNone/>
                      </a:pPr>
                      <a:r>
                        <a:rPr b="1" lang="en-SG" sz="1400">
                          <a:solidFill>
                            <a:schemeClr val="dk1"/>
                          </a:solidFill>
                          <a:latin typeface="Proxima Nova"/>
                          <a:ea typeface="Proxima Nova"/>
                          <a:cs typeface="Proxima Nova"/>
                          <a:sym typeface="Proxima Nova"/>
                        </a:rPr>
                        <a:t>QR Code</a:t>
                      </a:r>
                      <a:endParaRPr/>
                    </a:p>
                    <a:p>
                      <a:pPr indent="0" lvl="0" marL="0" marR="0" rtl="0" algn="l">
                        <a:spcBef>
                          <a:spcPts val="0"/>
                        </a:spcBef>
                        <a:spcAft>
                          <a:spcPts val="0"/>
                        </a:spcAft>
                        <a:buNone/>
                      </a:pPr>
                      <a:r>
                        <a:rPr b="1" lang="en-SG" sz="1400">
                          <a:solidFill>
                            <a:schemeClr val="dk1"/>
                          </a:solidFill>
                          <a:latin typeface="Proxima Nova"/>
                          <a:ea typeface="Proxima Nova"/>
                          <a:cs typeface="Proxima Nova"/>
                          <a:sym typeface="Proxima Nova"/>
                        </a:rPr>
                        <a:t>Sticker</a:t>
                      </a:r>
                      <a:endParaRPr/>
                    </a:p>
                  </a:txBody>
                  <a:tcPr marT="45725" marB="45725" marR="91450" marL="91450">
                    <a:solidFill>
                      <a:srgbClr val="FFC000"/>
                    </a:solidFill>
                  </a:tcPr>
                </a:tc>
                <a:tc>
                  <a:txBody>
                    <a:bodyPr/>
                    <a:lstStyle/>
                    <a:p>
                      <a:pPr indent="0" lvl="0" marL="0" marR="0" rtl="0" algn="ctr">
                        <a:spcBef>
                          <a:spcPts val="0"/>
                        </a:spcBef>
                        <a:spcAft>
                          <a:spcPts val="0"/>
                        </a:spcAft>
                        <a:buNone/>
                      </a:pPr>
                      <a:r>
                        <a:t/>
                      </a:r>
                      <a:endParaRPr sz="1200">
                        <a:solidFill>
                          <a:schemeClr val="dk1"/>
                        </a:solidFill>
                        <a:latin typeface="Proxima Nova"/>
                        <a:ea typeface="Proxima Nova"/>
                        <a:cs typeface="Proxima Nova"/>
                        <a:sym typeface="Proxima Nova"/>
                      </a:endParaRPr>
                    </a:p>
                  </a:txBody>
                  <a:tcPr marT="45725" marB="45725" marR="91450" marL="91450">
                    <a:solidFill>
                      <a:schemeClr val="dk1">
                        <a:alpha val="49803"/>
                      </a:schemeClr>
                    </a:solidFill>
                  </a:tcPr>
                </a:tc>
              </a:tr>
            </a:tbl>
          </a:graphicData>
        </a:graphic>
      </p:graphicFrame>
      <p:sp>
        <p:nvSpPr>
          <p:cNvPr id="137" name="Google Shape;137;p6"/>
          <p:cNvSpPr txBox="1"/>
          <p:nvPr/>
        </p:nvSpPr>
        <p:spPr>
          <a:xfrm>
            <a:off x="71434" y="695694"/>
            <a:ext cx="6858000" cy="480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SG" sz="2520">
                <a:solidFill>
                  <a:srgbClr val="FFC000"/>
                </a:solidFill>
                <a:latin typeface="Exo Black"/>
                <a:ea typeface="Exo Black"/>
                <a:cs typeface="Exo Black"/>
                <a:sym typeface="Exo Black"/>
              </a:rPr>
              <a:t>RACE KIT ESSENTIALS  </a:t>
            </a:r>
            <a:endParaRPr/>
          </a:p>
        </p:txBody>
      </p:sp>
      <p:pic>
        <p:nvPicPr>
          <p:cNvPr id="138" name="Google Shape;138;p6"/>
          <p:cNvPicPr preferRelativeResize="0"/>
          <p:nvPr/>
        </p:nvPicPr>
        <p:blipFill rotWithShape="1">
          <a:blip r:embed="rId3">
            <a:alphaModFix/>
          </a:blip>
          <a:srcRect b="0" l="0" r="0" t="0"/>
          <a:stretch/>
        </p:blipFill>
        <p:spPr>
          <a:xfrm>
            <a:off x="4779468" y="5969496"/>
            <a:ext cx="1174004" cy="864096"/>
          </a:xfrm>
          <a:prstGeom prst="rect">
            <a:avLst/>
          </a:prstGeom>
          <a:noFill/>
          <a:ln>
            <a:noFill/>
          </a:ln>
        </p:spPr>
      </p:pic>
      <p:pic>
        <p:nvPicPr>
          <p:cNvPr descr="A picture containing text, clipart&#10;&#10;Description automatically generated" id="139" name="Google Shape;139;p6"/>
          <p:cNvPicPr preferRelativeResize="0"/>
          <p:nvPr/>
        </p:nvPicPr>
        <p:blipFill rotWithShape="1">
          <a:blip r:embed="rId4">
            <a:alphaModFix/>
          </a:blip>
          <a:srcRect b="0" l="0" r="0" t="0"/>
          <a:stretch/>
        </p:blipFill>
        <p:spPr>
          <a:xfrm>
            <a:off x="4412590" y="1577138"/>
            <a:ext cx="365176" cy="322214"/>
          </a:xfrm>
          <a:prstGeom prst="rect">
            <a:avLst/>
          </a:prstGeom>
          <a:noFill/>
          <a:ln>
            <a:noFill/>
          </a:ln>
        </p:spPr>
      </p:pic>
      <p:pic>
        <p:nvPicPr>
          <p:cNvPr descr="A picture containing clipart&#10;&#10;Description automatically generated" id="140" name="Google Shape;140;p6"/>
          <p:cNvPicPr preferRelativeResize="0"/>
          <p:nvPr/>
        </p:nvPicPr>
        <p:blipFill rotWithShape="1">
          <a:blip r:embed="rId5">
            <a:alphaModFix/>
          </a:blip>
          <a:srcRect b="0" l="0" r="0" t="0"/>
          <a:stretch/>
        </p:blipFill>
        <p:spPr>
          <a:xfrm>
            <a:off x="2909771" y="1601429"/>
            <a:ext cx="456051" cy="273630"/>
          </a:xfrm>
          <a:prstGeom prst="rect">
            <a:avLst/>
          </a:prstGeom>
          <a:noFill/>
          <a:ln>
            <a:noFill/>
          </a:ln>
        </p:spPr>
      </p:pic>
      <p:pic>
        <p:nvPicPr>
          <p:cNvPr descr="A light in the dark&#10;&#10;Description automatically generated with low confidence" id="141" name="Google Shape;141;p6"/>
          <p:cNvPicPr preferRelativeResize="0"/>
          <p:nvPr/>
        </p:nvPicPr>
        <p:blipFill rotWithShape="1">
          <a:blip r:embed="rId6">
            <a:alphaModFix/>
          </a:blip>
          <a:srcRect b="0" l="0" r="0" t="0"/>
          <a:stretch/>
        </p:blipFill>
        <p:spPr>
          <a:xfrm>
            <a:off x="5877272" y="1523435"/>
            <a:ext cx="365176" cy="429619"/>
          </a:xfrm>
          <a:prstGeom prst="rect">
            <a:avLst/>
          </a:prstGeom>
          <a:noFill/>
          <a:ln>
            <a:noFill/>
          </a:ln>
        </p:spPr>
      </p:pic>
      <p:pic>
        <p:nvPicPr>
          <p:cNvPr id="142" name="Google Shape;142;p6"/>
          <p:cNvPicPr preferRelativeResize="0"/>
          <p:nvPr/>
        </p:nvPicPr>
        <p:blipFill rotWithShape="1">
          <a:blip r:embed="rId7">
            <a:alphaModFix/>
          </a:blip>
          <a:srcRect b="0" l="0" r="0" t="0"/>
          <a:stretch/>
        </p:blipFill>
        <p:spPr>
          <a:xfrm>
            <a:off x="4099869" y="2153089"/>
            <a:ext cx="2080875" cy="226295"/>
          </a:xfrm>
          <a:prstGeom prst="rect">
            <a:avLst/>
          </a:prstGeom>
          <a:noFill/>
          <a:ln>
            <a:noFill/>
          </a:ln>
        </p:spPr>
      </p:pic>
      <p:pic>
        <p:nvPicPr>
          <p:cNvPr descr="A picture containing text&#10;&#10;Description automatically generated" id="143" name="Google Shape;143;p6"/>
          <p:cNvPicPr preferRelativeResize="0"/>
          <p:nvPr/>
        </p:nvPicPr>
        <p:blipFill rotWithShape="1">
          <a:blip r:embed="rId8">
            <a:alphaModFix/>
          </a:blip>
          <a:srcRect b="0" l="0" r="0" t="0"/>
          <a:stretch/>
        </p:blipFill>
        <p:spPr>
          <a:xfrm>
            <a:off x="6112768" y="2666449"/>
            <a:ext cx="560784" cy="522110"/>
          </a:xfrm>
          <a:prstGeom prst="rect">
            <a:avLst/>
          </a:prstGeom>
          <a:noFill/>
          <a:ln>
            <a:noFill/>
          </a:ln>
        </p:spPr>
      </p:pic>
      <p:pic>
        <p:nvPicPr>
          <p:cNvPr descr="A picture containing text, person, wearing, close&#10;&#10;Description automatically generated" id="144" name="Google Shape;144;p6"/>
          <p:cNvPicPr preferRelativeResize="0"/>
          <p:nvPr/>
        </p:nvPicPr>
        <p:blipFill rotWithShape="1">
          <a:blip r:embed="rId9">
            <a:alphaModFix/>
          </a:blip>
          <a:srcRect b="0" l="0" r="0" t="0"/>
          <a:stretch/>
        </p:blipFill>
        <p:spPr>
          <a:xfrm>
            <a:off x="3365817" y="3449216"/>
            <a:ext cx="495226" cy="716172"/>
          </a:xfrm>
          <a:prstGeom prst="rect">
            <a:avLst/>
          </a:prstGeom>
          <a:noFill/>
          <a:ln>
            <a:noFill/>
          </a:ln>
        </p:spPr>
      </p:pic>
      <p:pic>
        <p:nvPicPr>
          <p:cNvPr descr="A picture containing logo&#10;&#10;Description automatically generated" id="145" name="Google Shape;145;p6"/>
          <p:cNvPicPr preferRelativeResize="0"/>
          <p:nvPr/>
        </p:nvPicPr>
        <p:blipFill rotWithShape="1">
          <a:blip r:embed="rId10">
            <a:alphaModFix/>
          </a:blip>
          <a:srcRect b="0" l="0" r="0" t="0"/>
          <a:stretch/>
        </p:blipFill>
        <p:spPr>
          <a:xfrm>
            <a:off x="3339551" y="4457328"/>
            <a:ext cx="521508" cy="475703"/>
          </a:xfrm>
          <a:prstGeom prst="rect">
            <a:avLst/>
          </a:prstGeom>
          <a:noFill/>
          <a:ln>
            <a:noFill/>
          </a:ln>
        </p:spPr>
      </p:pic>
      <p:pic>
        <p:nvPicPr>
          <p:cNvPr id="146" name="Google Shape;146;p6"/>
          <p:cNvPicPr preferRelativeResize="0"/>
          <p:nvPr/>
        </p:nvPicPr>
        <p:blipFill rotWithShape="1">
          <a:blip r:embed="rId11">
            <a:alphaModFix/>
          </a:blip>
          <a:srcRect b="0" l="0" r="0" t="0"/>
          <a:stretch/>
        </p:blipFill>
        <p:spPr>
          <a:xfrm rot="5400000">
            <a:off x="4632551" y="8111444"/>
            <a:ext cx="774284" cy="580713"/>
          </a:xfrm>
          <a:prstGeom prst="rect">
            <a:avLst/>
          </a:prstGeom>
          <a:noFill/>
          <a:ln>
            <a:noFill/>
          </a:ln>
        </p:spPr>
      </p:pic>
      <p:pic>
        <p:nvPicPr>
          <p:cNvPr id="147" name="Google Shape;147;p6"/>
          <p:cNvPicPr preferRelativeResize="0"/>
          <p:nvPr/>
        </p:nvPicPr>
        <p:blipFill rotWithShape="1">
          <a:blip r:embed="rId12">
            <a:alphaModFix/>
          </a:blip>
          <a:srcRect b="9425" l="60050" r="8544" t="56242"/>
          <a:stretch/>
        </p:blipFill>
        <p:spPr>
          <a:xfrm>
            <a:off x="4732956" y="6910974"/>
            <a:ext cx="577902" cy="762229"/>
          </a:xfrm>
          <a:prstGeom prst="rect">
            <a:avLst/>
          </a:prstGeom>
          <a:noFill/>
          <a:ln>
            <a:noFill/>
          </a:ln>
        </p:spPr>
      </p:pic>
      <p:sp>
        <p:nvSpPr>
          <p:cNvPr id="148" name="Google Shape;148;p6"/>
          <p:cNvSpPr/>
          <p:nvPr/>
        </p:nvSpPr>
        <p:spPr>
          <a:xfrm>
            <a:off x="-171400" y="-241053"/>
            <a:ext cx="7019100" cy="880800"/>
          </a:xfrm>
          <a:prstGeom prst="rect">
            <a:avLst/>
          </a:prstGeom>
          <a:solidFill>
            <a:srgbClr val="821B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12">
              <a:solidFill>
                <a:schemeClr val="lt1"/>
              </a:solidFill>
              <a:latin typeface="Calibri"/>
              <a:ea typeface="Calibri"/>
              <a:cs typeface="Calibri"/>
              <a:sym typeface="Calibri"/>
            </a:endParaRPr>
          </a:p>
        </p:txBody>
      </p:sp>
      <p:pic>
        <p:nvPicPr>
          <p:cNvPr descr="A close-up of a logo&#10;&#10;Description automatically generated with low confidence" id="149" name="Google Shape;149;p6"/>
          <p:cNvPicPr preferRelativeResize="0"/>
          <p:nvPr/>
        </p:nvPicPr>
        <p:blipFill rotWithShape="1">
          <a:blip r:embed="rId13">
            <a:alphaModFix/>
          </a:blip>
          <a:srcRect b="0" l="0" r="0" t="0"/>
          <a:stretch/>
        </p:blipFill>
        <p:spPr>
          <a:xfrm>
            <a:off x="2334124" y="83256"/>
            <a:ext cx="2205646" cy="4504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22ce225eeff_2_0"/>
          <p:cNvSpPr txBox="1"/>
          <p:nvPr/>
        </p:nvSpPr>
        <p:spPr>
          <a:xfrm>
            <a:off x="-90841" y="690894"/>
            <a:ext cx="6858000" cy="480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SG" sz="2520">
                <a:solidFill>
                  <a:srgbClr val="FFC000"/>
                </a:solidFill>
                <a:latin typeface="Exo Black"/>
                <a:ea typeface="Exo Black"/>
                <a:cs typeface="Exo Black"/>
                <a:sym typeface="Exo Black"/>
              </a:rPr>
              <a:t>TRANSITION ZONE</a:t>
            </a:r>
            <a:endParaRPr/>
          </a:p>
        </p:txBody>
      </p:sp>
      <p:sp>
        <p:nvSpPr>
          <p:cNvPr id="155" name="Google Shape;155;g22ce225eeff_2_0"/>
          <p:cNvSpPr/>
          <p:nvPr/>
        </p:nvSpPr>
        <p:spPr>
          <a:xfrm>
            <a:off x="-171400" y="-241053"/>
            <a:ext cx="7019100" cy="880800"/>
          </a:xfrm>
          <a:prstGeom prst="rect">
            <a:avLst/>
          </a:prstGeom>
          <a:solidFill>
            <a:srgbClr val="821B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12">
              <a:solidFill>
                <a:schemeClr val="lt1"/>
              </a:solidFill>
              <a:latin typeface="Calibri"/>
              <a:ea typeface="Calibri"/>
              <a:cs typeface="Calibri"/>
              <a:sym typeface="Calibri"/>
            </a:endParaRPr>
          </a:p>
        </p:txBody>
      </p:sp>
      <p:pic>
        <p:nvPicPr>
          <p:cNvPr descr="A close-up of a logo&#10;&#10;Description automatically generated with low confidence" id="156" name="Google Shape;156;g22ce225eeff_2_0"/>
          <p:cNvPicPr preferRelativeResize="0"/>
          <p:nvPr/>
        </p:nvPicPr>
        <p:blipFill rotWithShape="1">
          <a:blip r:embed="rId3">
            <a:alphaModFix/>
          </a:blip>
          <a:srcRect b="0" l="0" r="0" t="0"/>
          <a:stretch/>
        </p:blipFill>
        <p:spPr>
          <a:xfrm>
            <a:off x="2334124" y="83256"/>
            <a:ext cx="2205646" cy="450449"/>
          </a:xfrm>
          <a:prstGeom prst="rect">
            <a:avLst/>
          </a:prstGeom>
          <a:noFill/>
          <a:ln>
            <a:noFill/>
          </a:ln>
        </p:spPr>
      </p:pic>
      <p:pic>
        <p:nvPicPr>
          <p:cNvPr id="157" name="Google Shape;157;g22ce225eeff_2_0"/>
          <p:cNvPicPr preferRelativeResize="0"/>
          <p:nvPr/>
        </p:nvPicPr>
        <p:blipFill>
          <a:blip r:embed="rId4">
            <a:alphaModFix/>
          </a:blip>
          <a:stretch>
            <a:fillRect/>
          </a:stretch>
        </p:blipFill>
        <p:spPr>
          <a:xfrm>
            <a:off x="152400" y="1328394"/>
            <a:ext cx="6553199" cy="686324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7"/>
          <p:cNvSpPr/>
          <p:nvPr/>
        </p:nvSpPr>
        <p:spPr>
          <a:xfrm>
            <a:off x="76200" y="1144152"/>
            <a:ext cx="6692400" cy="7720800"/>
          </a:xfrm>
          <a:prstGeom prst="rect">
            <a:avLst/>
          </a:prstGeom>
          <a:solidFill>
            <a:schemeClr val="dk1">
              <a:alpha val="69803"/>
            </a:scheme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SG" sz="1400">
                <a:solidFill>
                  <a:srgbClr val="FFC000"/>
                </a:solidFill>
                <a:latin typeface="Proxima Nova"/>
                <a:ea typeface="Proxima Nova"/>
                <a:cs typeface="Proxima Nova"/>
                <a:sym typeface="Proxima Nova"/>
              </a:rPr>
              <a:t>STAGGERED FLAG-OFF TIMINGS</a:t>
            </a:r>
            <a:endParaRPr sz="1400">
              <a:solidFill>
                <a:srgbClr val="FFC000"/>
              </a:solidFill>
              <a:latin typeface="Proxima Nova"/>
              <a:ea typeface="Proxima Nova"/>
              <a:cs typeface="Proxima Nova"/>
              <a:sym typeface="Proxima Nova"/>
            </a:endParaRPr>
          </a:p>
          <a:p>
            <a:pPr indent="0" lvl="0" marL="0" marR="0" rtl="0" algn="ctr">
              <a:spcBef>
                <a:spcPts val="0"/>
              </a:spcBef>
              <a:spcAft>
                <a:spcPts val="0"/>
              </a:spcAft>
              <a:buNone/>
            </a:pPr>
            <a:r>
              <a:rPr lang="en-SG" sz="1400">
                <a:solidFill>
                  <a:srgbClr val="FFFFFF"/>
                </a:solidFill>
                <a:latin typeface="Proxima Nova"/>
                <a:ea typeface="Proxima Nova"/>
                <a:cs typeface="Proxima Nova"/>
                <a:sym typeface="Proxima Nova"/>
              </a:rPr>
              <a:t>Participants from different race distances will start off at different time. </a:t>
            </a:r>
            <a:endParaRPr/>
          </a:p>
          <a:p>
            <a:pPr indent="0" lvl="0" marL="0" marR="0" rtl="0" algn="ctr">
              <a:spcBef>
                <a:spcPts val="0"/>
              </a:spcBef>
              <a:spcAft>
                <a:spcPts val="0"/>
              </a:spcAft>
              <a:buNone/>
            </a:pPr>
            <a:r>
              <a:rPr lang="en-SG" sz="1400">
                <a:solidFill>
                  <a:srgbClr val="FFFFFF"/>
                </a:solidFill>
                <a:latin typeface="Proxima Nova"/>
                <a:ea typeface="Proxima Nova"/>
                <a:cs typeface="Proxima Nova"/>
                <a:sym typeface="Proxima Nova"/>
              </a:rPr>
              <a:t>Please refer to the event schedule for the respective flag-off timing.</a:t>
            </a:r>
            <a:endParaRPr sz="1400">
              <a:solidFill>
                <a:srgbClr val="FFFFFF"/>
              </a:solidFill>
              <a:latin typeface="Proxima Nova"/>
              <a:ea typeface="Proxima Nova"/>
              <a:cs typeface="Proxima Nova"/>
              <a:sym typeface="Proxima Nova"/>
            </a:endParaRPr>
          </a:p>
          <a:p>
            <a:pPr indent="0" lvl="0" marL="0" marR="0" rtl="0" algn="ctr">
              <a:spcBef>
                <a:spcPts val="0"/>
              </a:spcBef>
              <a:spcAft>
                <a:spcPts val="0"/>
              </a:spcAft>
              <a:buNone/>
            </a:pPr>
            <a:r>
              <a:t/>
            </a:r>
            <a:endParaRPr b="1" sz="1400">
              <a:solidFill>
                <a:schemeClr val="lt1"/>
              </a:solidFill>
              <a:latin typeface="Proxima Nova"/>
              <a:ea typeface="Proxima Nova"/>
              <a:cs typeface="Proxima Nova"/>
              <a:sym typeface="Proxima Nova"/>
            </a:endParaRPr>
          </a:p>
          <a:p>
            <a:pPr indent="0" lvl="0" marL="0" marR="0" rtl="0" algn="ctr">
              <a:spcBef>
                <a:spcPts val="0"/>
              </a:spcBef>
              <a:spcAft>
                <a:spcPts val="0"/>
              </a:spcAft>
              <a:buNone/>
            </a:pPr>
            <a:r>
              <a:rPr b="1" lang="en-SG" sz="1400">
                <a:solidFill>
                  <a:srgbClr val="FFC000"/>
                </a:solidFill>
                <a:latin typeface="Proxima Nova"/>
                <a:ea typeface="Proxima Nova"/>
                <a:cs typeface="Proxima Nova"/>
                <a:sym typeface="Proxima Nova"/>
              </a:rPr>
              <a:t>RACE BIBS &amp; WRIST TAGS</a:t>
            </a:r>
            <a:endParaRPr/>
          </a:p>
          <a:p>
            <a:pPr indent="0" lvl="0" marL="0" marR="0" rtl="0" algn="ctr">
              <a:spcBef>
                <a:spcPts val="0"/>
              </a:spcBef>
              <a:spcAft>
                <a:spcPts val="0"/>
              </a:spcAft>
              <a:buNone/>
            </a:pPr>
            <a:r>
              <a:rPr lang="en-SG" sz="1400">
                <a:solidFill>
                  <a:schemeClr val="lt1"/>
                </a:solidFill>
                <a:latin typeface="Proxima Nova"/>
                <a:ea typeface="Proxima Nova"/>
                <a:cs typeface="Proxima Nova"/>
                <a:sym typeface="Proxima Nova"/>
              </a:rPr>
              <a:t>Always display your issued Race Bib on the front of your adorned apparels during Run legs of the race.</a:t>
            </a:r>
            <a:endParaRPr/>
          </a:p>
          <a:p>
            <a:pPr indent="0" lvl="0" marL="0" marR="0" rtl="0" algn="ctr">
              <a:spcBef>
                <a:spcPts val="0"/>
              </a:spcBef>
              <a:spcAft>
                <a:spcPts val="0"/>
              </a:spcAft>
              <a:buNone/>
            </a:pPr>
            <a:r>
              <a:rPr lang="en-SG" sz="1400">
                <a:solidFill>
                  <a:schemeClr val="lt1"/>
                </a:solidFill>
                <a:latin typeface="Proxima Nova"/>
                <a:ea typeface="Proxima Nova"/>
                <a:cs typeface="Proxima Nova"/>
                <a:sym typeface="Proxima Nova"/>
              </a:rPr>
              <a:t>Participants without a Race Bib will not be allowed to race. </a:t>
            </a:r>
            <a:endParaRPr/>
          </a:p>
          <a:p>
            <a:pPr indent="0" lvl="0" marL="0" marR="0" rtl="0" algn="ctr">
              <a:spcBef>
                <a:spcPts val="0"/>
              </a:spcBef>
              <a:spcAft>
                <a:spcPts val="0"/>
              </a:spcAft>
              <a:buNone/>
            </a:pPr>
            <a:r>
              <a:rPr lang="en-SG" sz="1400">
                <a:solidFill>
                  <a:schemeClr val="lt1"/>
                </a:solidFill>
                <a:latin typeface="Proxima Nova"/>
                <a:ea typeface="Proxima Nova"/>
                <a:cs typeface="Proxima Nova"/>
                <a:sym typeface="Proxima Nova"/>
              </a:rPr>
              <a:t>Individual medical information on the back of the race bibs must be completed prior to the start of the race.</a:t>
            </a:r>
            <a:endParaRPr/>
          </a:p>
          <a:p>
            <a:pPr indent="0" lvl="0" marL="0" marR="0" rtl="0" algn="ctr">
              <a:spcBef>
                <a:spcPts val="0"/>
              </a:spcBef>
              <a:spcAft>
                <a:spcPts val="0"/>
              </a:spcAft>
              <a:buNone/>
            </a:pPr>
            <a:r>
              <a:rPr lang="en-SG" sz="1400">
                <a:solidFill>
                  <a:schemeClr val="lt1"/>
                </a:solidFill>
                <a:latin typeface="Proxima Nova"/>
                <a:ea typeface="Proxima Nova"/>
                <a:cs typeface="Proxima Nova"/>
                <a:sym typeface="Proxima Nova"/>
              </a:rPr>
              <a:t> </a:t>
            </a:r>
            <a:r>
              <a:rPr b="1" lang="en-SG" sz="1400">
                <a:solidFill>
                  <a:schemeClr val="lt1"/>
                </a:solidFill>
                <a:latin typeface="Proxima Nova"/>
                <a:ea typeface="Proxima Nova"/>
                <a:cs typeface="Proxima Nova"/>
                <a:sym typeface="Proxima Nova"/>
              </a:rPr>
              <a:t>All Participants must wear their wrist tags at all times.</a:t>
            </a:r>
            <a:endParaRPr/>
          </a:p>
          <a:p>
            <a:pPr indent="0" lvl="0" marL="0" marR="0" rtl="0" algn="ctr">
              <a:spcBef>
                <a:spcPts val="0"/>
              </a:spcBef>
              <a:spcAft>
                <a:spcPts val="0"/>
              </a:spcAft>
              <a:buNone/>
            </a:pPr>
            <a:r>
              <a:t/>
            </a:r>
            <a:endParaRPr b="1" sz="1400">
              <a:solidFill>
                <a:schemeClr val="lt1"/>
              </a:solidFill>
              <a:latin typeface="Proxima Nova"/>
              <a:ea typeface="Proxima Nova"/>
              <a:cs typeface="Proxima Nova"/>
              <a:sym typeface="Proxima Nova"/>
            </a:endParaRPr>
          </a:p>
          <a:p>
            <a:pPr indent="0" lvl="0" marL="0" marR="0" rtl="0" algn="ctr">
              <a:spcBef>
                <a:spcPts val="0"/>
              </a:spcBef>
              <a:spcAft>
                <a:spcPts val="0"/>
              </a:spcAft>
              <a:buNone/>
            </a:pPr>
            <a:r>
              <a:rPr b="1" lang="en-SG" sz="1400">
                <a:solidFill>
                  <a:srgbClr val="FFC000"/>
                </a:solidFill>
                <a:latin typeface="Proxima Nova"/>
                <a:ea typeface="Proxima Nova"/>
                <a:cs typeface="Proxima Nova"/>
                <a:sym typeface="Proxima Nova"/>
              </a:rPr>
              <a:t>TIMING CHIP </a:t>
            </a:r>
            <a:endParaRPr/>
          </a:p>
          <a:p>
            <a:pPr indent="0" lvl="0" marL="0" marR="0" rtl="0" algn="ctr">
              <a:spcBef>
                <a:spcPts val="0"/>
              </a:spcBef>
              <a:spcAft>
                <a:spcPts val="0"/>
              </a:spcAft>
              <a:buNone/>
            </a:pPr>
            <a:r>
              <a:rPr lang="en-SG" sz="1400">
                <a:solidFill>
                  <a:schemeClr val="lt1"/>
                </a:solidFill>
                <a:latin typeface="Proxima Nova"/>
                <a:ea typeface="Proxima Nova"/>
                <a:cs typeface="Proxima Nova"/>
                <a:sym typeface="Proxima Nova"/>
              </a:rPr>
              <a:t>For all participants, you will have an </a:t>
            </a:r>
            <a:r>
              <a:rPr b="1" lang="en-SG" sz="1400">
                <a:solidFill>
                  <a:schemeClr val="lt1"/>
                </a:solidFill>
                <a:latin typeface="Proxima Nova"/>
                <a:ea typeface="Proxima Nova"/>
                <a:cs typeface="Proxima Nova"/>
                <a:sym typeface="Proxima Nova"/>
              </a:rPr>
              <a:t>ankle-strap Multi-sports Tag </a:t>
            </a:r>
            <a:r>
              <a:rPr lang="en-SG" sz="1400">
                <a:solidFill>
                  <a:schemeClr val="lt1"/>
                </a:solidFill>
                <a:latin typeface="Proxima Nova"/>
                <a:ea typeface="Proxima Nova"/>
                <a:cs typeface="Proxima Nova"/>
                <a:sym typeface="Proxima Nova"/>
              </a:rPr>
              <a:t>to be worn around your </a:t>
            </a:r>
            <a:r>
              <a:rPr b="1" lang="en-SG" sz="1400">
                <a:solidFill>
                  <a:schemeClr val="lt1"/>
                </a:solidFill>
                <a:latin typeface="Proxima Nova"/>
                <a:ea typeface="Proxima Nova"/>
                <a:cs typeface="Proxima Nova"/>
                <a:sym typeface="Proxima Nova"/>
              </a:rPr>
              <a:t>left ankle </a:t>
            </a:r>
            <a:r>
              <a:rPr lang="en-SG" sz="1400">
                <a:solidFill>
                  <a:schemeClr val="lt1"/>
                </a:solidFill>
                <a:latin typeface="Proxima Nova"/>
                <a:ea typeface="Proxima Nova"/>
                <a:cs typeface="Proxima Nova"/>
                <a:sym typeface="Proxima Nova"/>
              </a:rPr>
              <a:t>during the race to capture your race timing. </a:t>
            </a:r>
            <a:endParaRPr/>
          </a:p>
          <a:p>
            <a:pPr indent="0" lvl="0" marL="0" marR="0" rtl="0" algn="ctr">
              <a:spcBef>
                <a:spcPts val="0"/>
              </a:spcBef>
              <a:spcAft>
                <a:spcPts val="0"/>
              </a:spcAft>
              <a:buNone/>
            </a:pPr>
            <a:r>
              <a:t/>
            </a:r>
            <a:endParaRPr sz="1400">
              <a:solidFill>
                <a:schemeClr val="lt1"/>
              </a:solidFill>
              <a:latin typeface="Proxima Nova"/>
              <a:ea typeface="Proxima Nova"/>
              <a:cs typeface="Proxima Nova"/>
              <a:sym typeface="Proxima Nova"/>
            </a:endParaRPr>
          </a:p>
          <a:p>
            <a:pPr indent="0" lvl="0" marL="0" marR="0" rtl="0" algn="ctr">
              <a:spcBef>
                <a:spcPts val="0"/>
              </a:spcBef>
              <a:spcAft>
                <a:spcPts val="0"/>
              </a:spcAft>
              <a:buNone/>
            </a:pPr>
            <a:r>
              <a:rPr lang="en-SG" sz="1400">
                <a:solidFill>
                  <a:schemeClr val="lt1"/>
                </a:solidFill>
                <a:latin typeface="Proxima Nova"/>
                <a:ea typeface="Proxima Nova"/>
                <a:cs typeface="Proxima Nova"/>
                <a:sym typeface="Proxima Nova"/>
              </a:rPr>
              <a:t>For Team relays, the transferrable ankle strap Multi-sports Tag is provided and is to be worn on the ankle and passed on to your team member in the </a:t>
            </a:r>
            <a:r>
              <a:rPr b="1" lang="en-SG" sz="1400">
                <a:solidFill>
                  <a:schemeClr val="lt1"/>
                </a:solidFill>
                <a:latin typeface="Proxima Nova"/>
                <a:ea typeface="Proxima Nova"/>
                <a:cs typeface="Proxima Nova"/>
                <a:sym typeface="Proxima Nova"/>
              </a:rPr>
              <a:t>relay holding area. </a:t>
            </a:r>
            <a:endParaRPr/>
          </a:p>
          <a:p>
            <a:pPr indent="0" lvl="0" marL="0" marR="0" rtl="0" algn="ctr">
              <a:spcBef>
                <a:spcPts val="0"/>
              </a:spcBef>
              <a:spcAft>
                <a:spcPts val="0"/>
              </a:spcAft>
              <a:buNone/>
            </a:pPr>
            <a:r>
              <a:t/>
            </a:r>
            <a:endParaRPr sz="1400">
              <a:solidFill>
                <a:schemeClr val="lt1"/>
              </a:solidFill>
              <a:latin typeface="Proxima Nova"/>
              <a:ea typeface="Proxima Nova"/>
              <a:cs typeface="Proxima Nova"/>
              <a:sym typeface="Proxima Nova"/>
            </a:endParaRPr>
          </a:p>
          <a:p>
            <a:pPr indent="0" lvl="0" marL="0" marR="0" rtl="0" algn="ctr">
              <a:spcBef>
                <a:spcPts val="0"/>
              </a:spcBef>
              <a:spcAft>
                <a:spcPts val="0"/>
              </a:spcAft>
              <a:buNone/>
            </a:pPr>
            <a:r>
              <a:rPr b="1" lang="en-SG" sz="1400">
                <a:solidFill>
                  <a:schemeClr val="lt1"/>
                </a:solidFill>
                <a:latin typeface="Proxima Nova"/>
                <a:ea typeface="Proxima Nova"/>
                <a:cs typeface="Proxima Nova"/>
                <a:sym typeface="Proxima Nova"/>
              </a:rPr>
              <a:t>At the Finish line, all participants &amp; teams must return their Timing Tag. </a:t>
            </a:r>
            <a:endParaRPr/>
          </a:p>
          <a:p>
            <a:pPr indent="0" lvl="0" marL="0" marR="0" rtl="0" algn="ctr">
              <a:spcBef>
                <a:spcPts val="0"/>
              </a:spcBef>
              <a:spcAft>
                <a:spcPts val="0"/>
              </a:spcAft>
              <a:buNone/>
            </a:pPr>
            <a:r>
              <a:rPr b="1" lang="en-SG" sz="1400">
                <a:solidFill>
                  <a:srgbClr val="FF0000"/>
                </a:solidFill>
                <a:latin typeface="Proxima Nova"/>
                <a:ea typeface="Proxima Nova"/>
                <a:cs typeface="Proxima Nova"/>
                <a:sym typeface="Proxima Nova"/>
              </a:rPr>
              <a:t>Lost Timing Tags are chargeable at S$50. </a:t>
            </a:r>
            <a:endParaRPr/>
          </a:p>
          <a:p>
            <a:pPr indent="0" lvl="0" marL="0" marR="0" rtl="0" algn="ctr">
              <a:spcBef>
                <a:spcPts val="0"/>
              </a:spcBef>
              <a:spcAft>
                <a:spcPts val="0"/>
              </a:spcAft>
              <a:buNone/>
            </a:pPr>
            <a:r>
              <a:rPr b="1" lang="en-SG" sz="1400">
                <a:solidFill>
                  <a:srgbClr val="FF0000"/>
                </a:solidFill>
                <a:latin typeface="Proxima Nova"/>
                <a:ea typeface="Proxima Nova"/>
                <a:cs typeface="Proxima Nova"/>
                <a:sym typeface="Proxima Nova"/>
              </a:rPr>
              <a:t>No Timing Chip = No Results </a:t>
            </a:r>
            <a:endParaRPr/>
          </a:p>
          <a:p>
            <a:pPr indent="0" lvl="0" marL="0" marR="0" rtl="0" algn="ctr">
              <a:spcBef>
                <a:spcPts val="0"/>
              </a:spcBef>
              <a:spcAft>
                <a:spcPts val="0"/>
              </a:spcAft>
              <a:buNone/>
            </a:pPr>
            <a:br>
              <a:rPr b="1" lang="en-SG" sz="1400">
                <a:solidFill>
                  <a:schemeClr val="lt1"/>
                </a:solidFill>
                <a:latin typeface="Proxima Nova"/>
                <a:ea typeface="Proxima Nova"/>
                <a:cs typeface="Proxima Nova"/>
                <a:sym typeface="Proxima Nova"/>
              </a:rPr>
            </a:br>
            <a:r>
              <a:rPr b="1" lang="en-SG" sz="1400">
                <a:solidFill>
                  <a:srgbClr val="FFC000"/>
                </a:solidFill>
                <a:latin typeface="Proxima Nova"/>
                <a:ea typeface="Proxima Nova"/>
                <a:cs typeface="Proxima Nova"/>
                <a:sym typeface="Proxima Nova"/>
              </a:rPr>
              <a:t>BODY MARKING  </a:t>
            </a:r>
            <a:endParaRPr b="1" sz="1400">
              <a:solidFill>
                <a:srgbClr val="FFC000"/>
              </a:solidFill>
              <a:latin typeface="Proxima Nova"/>
              <a:ea typeface="Proxima Nova"/>
              <a:cs typeface="Proxima Nova"/>
              <a:sym typeface="Proxima Nova"/>
            </a:endParaRPr>
          </a:p>
          <a:p>
            <a:pPr indent="0" lvl="0" marL="0" marR="0" rtl="0" algn="ctr">
              <a:spcBef>
                <a:spcPts val="0"/>
              </a:spcBef>
              <a:spcAft>
                <a:spcPts val="0"/>
              </a:spcAft>
              <a:buNone/>
            </a:pPr>
            <a:r>
              <a:rPr lang="en-SG" sz="1400">
                <a:solidFill>
                  <a:schemeClr val="lt1"/>
                </a:solidFill>
                <a:latin typeface="Proxima Nova"/>
                <a:ea typeface="Proxima Nova"/>
                <a:cs typeface="Proxima Nova"/>
                <a:sym typeface="Proxima Nova"/>
              </a:rPr>
              <a:t>Temporary Race Tattoos will be provided. </a:t>
            </a:r>
            <a:endParaRPr/>
          </a:p>
          <a:p>
            <a:pPr indent="0" lvl="0" marL="0" marR="0" rtl="0" algn="ctr">
              <a:spcBef>
                <a:spcPts val="0"/>
              </a:spcBef>
              <a:spcAft>
                <a:spcPts val="0"/>
              </a:spcAft>
              <a:buNone/>
            </a:pPr>
            <a:r>
              <a:rPr lang="en-SG" sz="1400">
                <a:solidFill>
                  <a:schemeClr val="lt1"/>
                </a:solidFill>
                <a:latin typeface="Proxima Nova"/>
                <a:ea typeface="Proxima Nova"/>
                <a:cs typeface="Proxima Nova"/>
                <a:sym typeface="Proxima Nova"/>
              </a:rPr>
              <a:t>These need to be applied BEFORE entering Transition for setup</a:t>
            </a:r>
            <a:endParaRPr/>
          </a:p>
          <a:p>
            <a:pPr indent="0" lvl="0" marL="0" marR="0" rtl="0" algn="ctr">
              <a:spcBef>
                <a:spcPts val="0"/>
              </a:spcBef>
              <a:spcAft>
                <a:spcPts val="0"/>
              </a:spcAft>
              <a:buNone/>
            </a:pPr>
            <a:r>
              <a:t/>
            </a:r>
            <a:endParaRPr b="1" sz="1400">
              <a:solidFill>
                <a:srgbClr val="F3E803"/>
              </a:solidFill>
              <a:latin typeface="Proxima Nova"/>
              <a:ea typeface="Proxima Nova"/>
              <a:cs typeface="Proxima Nova"/>
              <a:sym typeface="Proxima Nova"/>
            </a:endParaRPr>
          </a:p>
          <a:p>
            <a:pPr indent="0" lvl="0" marL="0" marR="0" rtl="0" algn="ctr">
              <a:lnSpc>
                <a:spcPct val="107000"/>
              </a:lnSpc>
              <a:spcBef>
                <a:spcPts val="0"/>
              </a:spcBef>
              <a:spcAft>
                <a:spcPts val="0"/>
              </a:spcAft>
              <a:buNone/>
            </a:pPr>
            <a:r>
              <a:rPr b="1" lang="en-SG" sz="1400">
                <a:solidFill>
                  <a:srgbClr val="FFC000"/>
                </a:solidFill>
                <a:latin typeface="Proxima Nova"/>
                <a:ea typeface="Proxima Nova"/>
                <a:cs typeface="Proxima Nova"/>
                <a:sym typeface="Proxima Nova"/>
              </a:rPr>
              <a:t>ROAD CLOSURE </a:t>
            </a:r>
            <a:endParaRPr/>
          </a:p>
          <a:p>
            <a:pPr indent="0" lvl="0" marL="0" marR="0" rtl="0" algn="ctr">
              <a:lnSpc>
                <a:spcPct val="107000"/>
              </a:lnSpc>
              <a:spcBef>
                <a:spcPts val="0"/>
              </a:spcBef>
              <a:spcAft>
                <a:spcPts val="0"/>
              </a:spcAft>
              <a:buNone/>
            </a:pPr>
            <a:r>
              <a:rPr lang="en-SG" sz="1400">
                <a:solidFill>
                  <a:schemeClr val="lt1"/>
                </a:solidFill>
                <a:latin typeface="Proxima Nova"/>
                <a:ea typeface="Proxima Nova"/>
                <a:cs typeface="Proxima Nova"/>
                <a:sym typeface="Proxima Nova"/>
              </a:rPr>
              <a:t>Part of East Coast Park Service Road will be closed to traffic on event day from 6am to 1pm. This is to facilitate the cycling leg of the event. The closure will commence from East Coast Park Expressway towards Bedok (Exit 7A) until the turning point of the cycling route (National Sailing Centre).</a:t>
            </a:r>
            <a:endParaRPr/>
          </a:p>
          <a:p>
            <a:pPr indent="0" lvl="0" marL="0" marR="0" rtl="0" algn="ctr">
              <a:lnSpc>
                <a:spcPct val="107000"/>
              </a:lnSpc>
              <a:spcBef>
                <a:spcPts val="0"/>
              </a:spcBef>
              <a:spcAft>
                <a:spcPts val="0"/>
              </a:spcAft>
              <a:buNone/>
            </a:pPr>
            <a:r>
              <a:rPr b="1" lang="en-SG" sz="1400">
                <a:solidFill>
                  <a:srgbClr val="FF0000"/>
                </a:solidFill>
                <a:latin typeface="Proxima Nova"/>
                <a:ea typeface="Proxima Nova"/>
                <a:cs typeface="Proxima Nova"/>
                <a:sym typeface="Proxima Nova"/>
              </a:rPr>
              <a:t>Participants are advised against parking their vehicles at the carparks within the road closure areas.</a:t>
            </a:r>
            <a:r>
              <a:rPr b="1" lang="en-SG" sz="1400">
                <a:solidFill>
                  <a:schemeClr val="lt1"/>
                </a:solidFill>
                <a:latin typeface="Proxima Nova"/>
                <a:ea typeface="Proxima Nova"/>
                <a:cs typeface="Proxima Nova"/>
                <a:sym typeface="Proxima Nova"/>
              </a:rPr>
              <a:t> </a:t>
            </a:r>
            <a:endParaRPr/>
          </a:p>
        </p:txBody>
      </p:sp>
      <p:sp>
        <p:nvSpPr>
          <p:cNvPr id="164" name="Google Shape;164;p7"/>
          <p:cNvSpPr txBox="1"/>
          <p:nvPr/>
        </p:nvSpPr>
        <p:spPr>
          <a:xfrm>
            <a:off x="-95200" y="664021"/>
            <a:ext cx="7029300" cy="480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SG" sz="2520">
                <a:solidFill>
                  <a:srgbClr val="FFC000"/>
                </a:solidFill>
                <a:latin typeface="Exo Black"/>
                <a:ea typeface="Exo Black"/>
                <a:cs typeface="Exo Black"/>
                <a:sym typeface="Exo Black"/>
              </a:rPr>
              <a:t>EVENT FACTSHEET</a:t>
            </a:r>
            <a:endParaRPr b="1" sz="2520">
              <a:solidFill>
                <a:srgbClr val="FFC000"/>
              </a:solidFill>
              <a:latin typeface="Exo Black"/>
              <a:ea typeface="Exo Black"/>
              <a:cs typeface="Exo Black"/>
              <a:sym typeface="Exo Black"/>
            </a:endParaRPr>
          </a:p>
        </p:txBody>
      </p:sp>
      <p:sp>
        <p:nvSpPr>
          <p:cNvPr id="165" name="Google Shape;165;p7"/>
          <p:cNvSpPr/>
          <p:nvPr/>
        </p:nvSpPr>
        <p:spPr>
          <a:xfrm>
            <a:off x="-171400" y="-241053"/>
            <a:ext cx="7019100" cy="880800"/>
          </a:xfrm>
          <a:prstGeom prst="rect">
            <a:avLst/>
          </a:prstGeom>
          <a:solidFill>
            <a:srgbClr val="821B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12">
              <a:solidFill>
                <a:schemeClr val="lt1"/>
              </a:solidFill>
              <a:latin typeface="Calibri"/>
              <a:ea typeface="Calibri"/>
              <a:cs typeface="Calibri"/>
              <a:sym typeface="Calibri"/>
            </a:endParaRPr>
          </a:p>
        </p:txBody>
      </p:sp>
      <p:pic>
        <p:nvPicPr>
          <p:cNvPr descr="A close-up of a logo&#10;&#10;Description automatically generated with low confidence" id="166" name="Google Shape;166;p7"/>
          <p:cNvPicPr preferRelativeResize="0"/>
          <p:nvPr/>
        </p:nvPicPr>
        <p:blipFill rotWithShape="1">
          <a:blip r:embed="rId3">
            <a:alphaModFix/>
          </a:blip>
          <a:srcRect b="0" l="0" r="0" t="0"/>
          <a:stretch/>
        </p:blipFill>
        <p:spPr>
          <a:xfrm>
            <a:off x="2334124" y="83256"/>
            <a:ext cx="2205646" cy="4504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8"/>
          <p:cNvSpPr/>
          <p:nvPr/>
        </p:nvSpPr>
        <p:spPr>
          <a:xfrm>
            <a:off x="76200" y="4936125"/>
            <a:ext cx="6692400" cy="4907700"/>
          </a:xfrm>
          <a:prstGeom prst="rect">
            <a:avLst/>
          </a:prstGeom>
          <a:solidFill>
            <a:schemeClr val="dk1">
              <a:alpha val="69803"/>
            </a:schemeClr>
          </a:solid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1" i="1" lang="en-SG" sz="1400">
                <a:solidFill>
                  <a:srgbClr val="FFC000"/>
                </a:solidFill>
                <a:latin typeface="Proxima Nova"/>
                <a:ea typeface="Proxima Nova"/>
                <a:cs typeface="Proxima Nova"/>
                <a:sym typeface="Proxima Nova"/>
              </a:rPr>
              <a:t>NON-DRAFTING RACE (Bike Leg) </a:t>
            </a:r>
            <a:endParaRPr/>
          </a:p>
          <a:p>
            <a:pPr indent="0" lvl="0" marL="0" marR="0" rtl="0" algn="ctr">
              <a:lnSpc>
                <a:spcPct val="107000"/>
              </a:lnSpc>
              <a:spcBef>
                <a:spcPts val="0"/>
              </a:spcBef>
              <a:spcAft>
                <a:spcPts val="0"/>
              </a:spcAft>
              <a:buNone/>
            </a:pPr>
            <a:r>
              <a:t/>
            </a:r>
            <a:endParaRPr>
              <a:solidFill>
                <a:schemeClr val="lt1"/>
              </a:solidFill>
              <a:latin typeface="Proxima Nova"/>
              <a:ea typeface="Proxima Nova"/>
              <a:cs typeface="Proxima Nova"/>
              <a:sym typeface="Proxima Nova"/>
            </a:endParaRPr>
          </a:p>
          <a:p>
            <a:pPr indent="0" lvl="0" marL="0" marR="0" rtl="0" algn="ctr">
              <a:lnSpc>
                <a:spcPct val="107000"/>
              </a:lnSpc>
              <a:spcBef>
                <a:spcPts val="0"/>
              </a:spcBef>
              <a:spcAft>
                <a:spcPts val="0"/>
              </a:spcAft>
              <a:buNone/>
            </a:pPr>
            <a:r>
              <a:rPr lang="en-SG" sz="1400">
                <a:solidFill>
                  <a:schemeClr val="lt1"/>
                </a:solidFill>
                <a:latin typeface="Proxima Nova"/>
                <a:ea typeface="Proxima Nova"/>
                <a:cs typeface="Proxima Nova"/>
                <a:sym typeface="Proxima Nova"/>
              </a:rPr>
              <a:t>This is a non-Drafting Race. Participants need to be out of the drafting zone of another participant during their bike leg. </a:t>
            </a:r>
            <a:endParaRPr/>
          </a:p>
          <a:p>
            <a:pPr indent="0" lvl="0" marL="0" marR="0" rtl="0" algn="ctr">
              <a:lnSpc>
                <a:spcPct val="107000"/>
              </a:lnSpc>
              <a:spcBef>
                <a:spcPts val="0"/>
              </a:spcBef>
              <a:spcAft>
                <a:spcPts val="0"/>
              </a:spcAft>
              <a:buNone/>
            </a:pPr>
            <a:r>
              <a:t/>
            </a:r>
            <a:endParaRPr b="1" sz="1400">
              <a:solidFill>
                <a:schemeClr val="lt1"/>
              </a:solidFill>
              <a:latin typeface="Proxima Nova"/>
              <a:ea typeface="Proxima Nova"/>
              <a:cs typeface="Proxima Nova"/>
              <a:sym typeface="Proxima Nova"/>
            </a:endParaRPr>
          </a:p>
          <a:p>
            <a:pPr indent="0" lvl="0" marL="0" marR="0" rtl="0" algn="ctr">
              <a:lnSpc>
                <a:spcPct val="107000"/>
              </a:lnSpc>
              <a:spcBef>
                <a:spcPts val="0"/>
              </a:spcBef>
              <a:spcAft>
                <a:spcPts val="0"/>
              </a:spcAft>
              <a:buNone/>
            </a:pPr>
            <a:r>
              <a:rPr lang="en-SG" sz="1400">
                <a:solidFill>
                  <a:schemeClr val="lt1"/>
                </a:solidFill>
                <a:latin typeface="Proxima Nova"/>
                <a:ea typeface="Proxima Nova"/>
                <a:cs typeface="Proxima Nova"/>
                <a:sym typeface="Proxima Nova"/>
              </a:rPr>
              <a:t>The drafting zone is defined as a rectangular area 7 meters long (23 feet) by 2 meters wide (6 feet 6 inches) surrounding each bicycle. The longer sides of the zone begin at the leading edge of the front wheel and run backward parallel to the bicycle; the front wheel divides the short side of the zone into two equal parts, each being one meter wide. </a:t>
            </a:r>
            <a:endParaRPr/>
          </a:p>
          <a:p>
            <a:pPr indent="0" lvl="0" marL="0" marR="0" rtl="0" algn="ctr">
              <a:lnSpc>
                <a:spcPct val="107000"/>
              </a:lnSpc>
              <a:spcBef>
                <a:spcPts val="0"/>
              </a:spcBef>
              <a:spcAft>
                <a:spcPts val="0"/>
              </a:spcAft>
              <a:buNone/>
            </a:pPr>
            <a:r>
              <a:t/>
            </a:r>
            <a:endParaRPr sz="1400">
              <a:solidFill>
                <a:schemeClr val="lt1"/>
              </a:solidFill>
              <a:latin typeface="Proxima Nova"/>
              <a:ea typeface="Proxima Nova"/>
              <a:cs typeface="Proxima Nova"/>
              <a:sym typeface="Proxima Nova"/>
            </a:endParaRPr>
          </a:p>
          <a:p>
            <a:pPr indent="0" lvl="0" marL="0" marR="0" rtl="0" algn="ctr">
              <a:lnSpc>
                <a:spcPct val="107000"/>
              </a:lnSpc>
              <a:spcBef>
                <a:spcPts val="0"/>
              </a:spcBef>
              <a:spcAft>
                <a:spcPts val="0"/>
              </a:spcAft>
              <a:buNone/>
            </a:pPr>
            <a:r>
              <a:rPr lang="en-SG" sz="1400">
                <a:solidFill>
                  <a:schemeClr val="lt1"/>
                </a:solidFill>
                <a:latin typeface="Proxima Nova"/>
                <a:ea typeface="Proxima Nova"/>
                <a:cs typeface="Proxima Nova"/>
                <a:sym typeface="Proxima Nova"/>
              </a:rPr>
              <a:t>A participant may enter the drafting zone of another cyclist without penalty, if he or she enters the drafting zone from the rear, closes the gap and overtakes the leading cyclist all within no more than 15 seconds.  Anyone caught longer in the draft zone will face a penalty.</a:t>
            </a:r>
            <a:endParaRPr/>
          </a:p>
          <a:p>
            <a:pPr indent="0" lvl="0" marL="0" marR="0" rtl="0" algn="ctr">
              <a:lnSpc>
                <a:spcPct val="107000"/>
              </a:lnSpc>
              <a:spcBef>
                <a:spcPts val="0"/>
              </a:spcBef>
              <a:spcAft>
                <a:spcPts val="0"/>
              </a:spcAft>
              <a:buNone/>
            </a:pPr>
            <a:r>
              <a:t/>
            </a:r>
            <a:endParaRPr sz="1400">
              <a:solidFill>
                <a:srgbClr val="FFFFFF"/>
              </a:solidFill>
              <a:latin typeface="Proxima Nova"/>
              <a:ea typeface="Proxima Nova"/>
              <a:cs typeface="Proxima Nova"/>
              <a:sym typeface="Proxima Nova"/>
            </a:endParaRPr>
          </a:p>
          <a:p>
            <a:pPr indent="0" lvl="0" marL="0" marR="0" rtl="0" algn="ctr">
              <a:lnSpc>
                <a:spcPct val="107000"/>
              </a:lnSpc>
              <a:spcBef>
                <a:spcPts val="0"/>
              </a:spcBef>
              <a:spcAft>
                <a:spcPts val="0"/>
              </a:spcAft>
              <a:buNone/>
            </a:pPr>
            <a:r>
              <a:t/>
            </a:r>
            <a:endParaRPr sz="1400">
              <a:solidFill>
                <a:srgbClr val="FFFFFF"/>
              </a:solidFill>
              <a:latin typeface="Proxima Nova"/>
              <a:ea typeface="Proxima Nova"/>
              <a:cs typeface="Proxima Nova"/>
              <a:sym typeface="Proxima Nova"/>
            </a:endParaRPr>
          </a:p>
          <a:p>
            <a:pPr indent="0" lvl="0" marL="0" marR="0" rtl="0" algn="ctr">
              <a:lnSpc>
                <a:spcPct val="107000"/>
              </a:lnSpc>
              <a:spcBef>
                <a:spcPts val="0"/>
              </a:spcBef>
              <a:spcAft>
                <a:spcPts val="0"/>
              </a:spcAft>
              <a:buNone/>
            </a:pPr>
            <a:r>
              <a:t/>
            </a:r>
            <a:endParaRPr sz="1400">
              <a:solidFill>
                <a:srgbClr val="FFFFFF"/>
              </a:solidFill>
              <a:latin typeface="Proxima Nova"/>
              <a:ea typeface="Proxima Nova"/>
              <a:cs typeface="Proxima Nova"/>
              <a:sym typeface="Proxima Nova"/>
            </a:endParaRPr>
          </a:p>
          <a:p>
            <a:pPr indent="0" lvl="0" marL="0" marR="0" rtl="0" algn="ctr">
              <a:lnSpc>
                <a:spcPct val="107000"/>
              </a:lnSpc>
              <a:spcBef>
                <a:spcPts val="0"/>
              </a:spcBef>
              <a:spcAft>
                <a:spcPts val="0"/>
              </a:spcAft>
              <a:buNone/>
            </a:pPr>
            <a:r>
              <a:t/>
            </a:r>
            <a:endParaRPr sz="1400">
              <a:solidFill>
                <a:srgbClr val="FFFFFF"/>
              </a:solidFill>
              <a:latin typeface="Proxima Nova"/>
              <a:ea typeface="Proxima Nova"/>
              <a:cs typeface="Proxima Nova"/>
              <a:sym typeface="Proxima Nova"/>
            </a:endParaRPr>
          </a:p>
          <a:p>
            <a:pPr indent="0" lvl="0" marL="0" marR="0" rtl="0" algn="ctr">
              <a:lnSpc>
                <a:spcPct val="107000"/>
              </a:lnSpc>
              <a:spcBef>
                <a:spcPts val="0"/>
              </a:spcBef>
              <a:spcAft>
                <a:spcPts val="0"/>
              </a:spcAft>
              <a:buNone/>
            </a:pPr>
            <a:r>
              <a:t/>
            </a:r>
            <a:endParaRPr sz="1400">
              <a:solidFill>
                <a:srgbClr val="FFFFFF"/>
              </a:solidFill>
              <a:latin typeface="Proxima Nova"/>
              <a:ea typeface="Proxima Nova"/>
              <a:cs typeface="Proxima Nova"/>
              <a:sym typeface="Proxima Nova"/>
            </a:endParaRPr>
          </a:p>
          <a:p>
            <a:pPr indent="0" lvl="0" marL="0" marR="0" rtl="0" algn="ctr">
              <a:lnSpc>
                <a:spcPct val="107000"/>
              </a:lnSpc>
              <a:spcBef>
                <a:spcPts val="0"/>
              </a:spcBef>
              <a:spcAft>
                <a:spcPts val="0"/>
              </a:spcAft>
              <a:buNone/>
            </a:pPr>
            <a:r>
              <a:t/>
            </a:r>
            <a:endParaRPr sz="1400">
              <a:solidFill>
                <a:srgbClr val="FFFFFF"/>
              </a:solidFill>
              <a:latin typeface="Proxima Nova"/>
              <a:ea typeface="Proxima Nova"/>
              <a:cs typeface="Proxima Nova"/>
              <a:sym typeface="Proxima Nova"/>
            </a:endParaRPr>
          </a:p>
          <a:p>
            <a:pPr indent="0" lvl="0" marL="0" marR="0" rtl="0" algn="ctr">
              <a:lnSpc>
                <a:spcPct val="107000"/>
              </a:lnSpc>
              <a:spcBef>
                <a:spcPts val="0"/>
              </a:spcBef>
              <a:spcAft>
                <a:spcPts val="0"/>
              </a:spcAft>
              <a:buNone/>
            </a:pPr>
            <a:r>
              <a:t/>
            </a:r>
            <a:endParaRPr sz="1400">
              <a:solidFill>
                <a:srgbClr val="FFFFFF"/>
              </a:solidFill>
              <a:latin typeface="Proxima Nova"/>
              <a:ea typeface="Proxima Nova"/>
              <a:cs typeface="Proxima Nova"/>
              <a:sym typeface="Proxima Nova"/>
            </a:endParaRPr>
          </a:p>
          <a:p>
            <a:pPr indent="0" lvl="0" marL="0" marR="0" rtl="0" algn="ctr">
              <a:lnSpc>
                <a:spcPct val="107000"/>
              </a:lnSpc>
              <a:spcBef>
                <a:spcPts val="0"/>
              </a:spcBef>
              <a:spcAft>
                <a:spcPts val="0"/>
              </a:spcAft>
              <a:buNone/>
            </a:pPr>
            <a:r>
              <a:t/>
            </a:r>
            <a:endParaRPr sz="1400">
              <a:solidFill>
                <a:srgbClr val="FFFFFF"/>
              </a:solidFill>
              <a:latin typeface="Proxima Nova"/>
              <a:ea typeface="Proxima Nova"/>
              <a:cs typeface="Proxima Nova"/>
              <a:sym typeface="Proxima Nova"/>
            </a:endParaRPr>
          </a:p>
          <a:p>
            <a:pPr indent="0" lvl="0" marL="0" marR="0" rtl="0" algn="ctr">
              <a:lnSpc>
                <a:spcPct val="107000"/>
              </a:lnSpc>
              <a:spcBef>
                <a:spcPts val="0"/>
              </a:spcBef>
              <a:spcAft>
                <a:spcPts val="0"/>
              </a:spcAft>
              <a:buNone/>
            </a:pPr>
            <a:r>
              <a:t/>
            </a:r>
            <a:endParaRPr sz="1400">
              <a:solidFill>
                <a:srgbClr val="FFFFFF"/>
              </a:solidFill>
              <a:latin typeface="Proxima Nova"/>
              <a:ea typeface="Proxima Nova"/>
              <a:cs typeface="Proxima Nova"/>
              <a:sym typeface="Proxima Nova"/>
            </a:endParaRPr>
          </a:p>
          <a:p>
            <a:pPr indent="0" lvl="0" marL="0" marR="0" rtl="0" algn="ctr">
              <a:lnSpc>
                <a:spcPct val="107000"/>
              </a:lnSpc>
              <a:spcBef>
                <a:spcPts val="0"/>
              </a:spcBef>
              <a:spcAft>
                <a:spcPts val="0"/>
              </a:spcAft>
              <a:buNone/>
            </a:pPr>
            <a:r>
              <a:t/>
            </a:r>
            <a:endParaRPr sz="1400">
              <a:solidFill>
                <a:srgbClr val="FFFFFF"/>
              </a:solidFill>
              <a:latin typeface="Proxima Nova"/>
              <a:ea typeface="Proxima Nova"/>
              <a:cs typeface="Proxima Nova"/>
              <a:sym typeface="Proxima Nova"/>
            </a:endParaRPr>
          </a:p>
          <a:p>
            <a:pPr indent="0" lvl="0" marL="0" marR="0" rtl="0" algn="ctr">
              <a:lnSpc>
                <a:spcPct val="107000"/>
              </a:lnSpc>
              <a:spcBef>
                <a:spcPts val="0"/>
              </a:spcBef>
              <a:spcAft>
                <a:spcPts val="0"/>
              </a:spcAft>
              <a:buNone/>
            </a:pPr>
            <a:r>
              <a:t/>
            </a:r>
            <a:endParaRPr sz="1400">
              <a:solidFill>
                <a:srgbClr val="FFFFFF"/>
              </a:solidFill>
              <a:latin typeface="Proxima Nova"/>
              <a:ea typeface="Proxima Nova"/>
              <a:cs typeface="Proxima Nova"/>
              <a:sym typeface="Proxima Nova"/>
            </a:endParaRPr>
          </a:p>
          <a:p>
            <a:pPr indent="0" lvl="0" marL="0" marR="0" rtl="0" algn="ctr">
              <a:spcBef>
                <a:spcPts val="0"/>
              </a:spcBef>
              <a:spcAft>
                <a:spcPts val="0"/>
              </a:spcAft>
              <a:buNone/>
            </a:pPr>
            <a:r>
              <a:t/>
            </a:r>
            <a:endParaRPr b="1" sz="1400">
              <a:solidFill>
                <a:srgbClr val="F3E803"/>
              </a:solidFill>
              <a:latin typeface="Proxima Nova"/>
              <a:ea typeface="Proxima Nova"/>
              <a:cs typeface="Proxima Nova"/>
              <a:sym typeface="Proxima Nova"/>
            </a:endParaRPr>
          </a:p>
        </p:txBody>
      </p:sp>
      <p:sp>
        <p:nvSpPr>
          <p:cNvPr id="173" name="Google Shape;173;p8">
            <a:hlinkClick r:id="rId3"/>
          </p:cNvPr>
          <p:cNvSpPr/>
          <p:nvPr/>
        </p:nvSpPr>
        <p:spPr>
          <a:xfrm>
            <a:off x="5744489" y="5792733"/>
            <a:ext cx="839700" cy="2799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79">
              <a:solidFill>
                <a:schemeClr val="lt1"/>
              </a:solidFill>
              <a:latin typeface="Calibri"/>
              <a:ea typeface="Calibri"/>
              <a:cs typeface="Calibri"/>
              <a:sym typeface="Calibri"/>
            </a:endParaRPr>
          </a:p>
        </p:txBody>
      </p:sp>
      <p:sp>
        <p:nvSpPr>
          <p:cNvPr id="174" name="Google Shape;174;p8"/>
          <p:cNvSpPr txBox="1"/>
          <p:nvPr/>
        </p:nvSpPr>
        <p:spPr>
          <a:xfrm>
            <a:off x="-95200" y="667299"/>
            <a:ext cx="7029300" cy="480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SG" sz="2520">
                <a:solidFill>
                  <a:srgbClr val="FFC000"/>
                </a:solidFill>
                <a:latin typeface="Exo Black"/>
                <a:ea typeface="Exo Black"/>
                <a:cs typeface="Exo Black"/>
                <a:sym typeface="Exo Black"/>
              </a:rPr>
              <a:t>EVENT FACTSHEET</a:t>
            </a:r>
            <a:endParaRPr b="1" sz="2520">
              <a:solidFill>
                <a:srgbClr val="FFC000"/>
              </a:solidFill>
              <a:latin typeface="Exo Black"/>
              <a:ea typeface="Exo Black"/>
              <a:cs typeface="Exo Black"/>
              <a:sym typeface="Exo Black"/>
            </a:endParaRPr>
          </a:p>
        </p:txBody>
      </p:sp>
      <p:pic>
        <p:nvPicPr>
          <p:cNvPr descr="Graphical user interface, application&#10;&#10;Description automatically generated" id="175" name="Google Shape;175;p8"/>
          <p:cNvPicPr preferRelativeResize="0"/>
          <p:nvPr/>
        </p:nvPicPr>
        <p:blipFill rotWithShape="1">
          <a:blip r:embed="rId4">
            <a:alphaModFix/>
          </a:blip>
          <a:srcRect b="48948" l="0" r="0" t="0"/>
          <a:stretch/>
        </p:blipFill>
        <p:spPr>
          <a:xfrm>
            <a:off x="450900" y="8341475"/>
            <a:ext cx="2887825" cy="1319650"/>
          </a:xfrm>
          <a:prstGeom prst="rect">
            <a:avLst/>
          </a:prstGeom>
          <a:noFill/>
          <a:ln>
            <a:noFill/>
          </a:ln>
        </p:spPr>
      </p:pic>
      <p:sp>
        <p:nvSpPr>
          <p:cNvPr id="176" name="Google Shape;176;p8"/>
          <p:cNvSpPr/>
          <p:nvPr/>
        </p:nvSpPr>
        <p:spPr>
          <a:xfrm>
            <a:off x="-171400" y="-241053"/>
            <a:ext cx="7019100" cy="880800"/>
          </a:xfrm>
          <a:prstGeom prst="rect">
            <a:avLst/>
          </a:prstGeom>
          <a:solidFill>
            <a:srgbClr val="821B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12">
              <a:solidFill>
                <a:schemeClr val="lt1"/>
              </a:solidFill>
              <a:latin typeface="Calibri"/>
              <a:ea typeface="Calibri"/>
              <a:cs typeface="Calibri"/>
              <a:sym typeface="Calibri"/>
            </a:endParaRPr>
          </a:p>
        </p:txBody>
      </p:sp>
      <p:pic>
        <p:nvPicPr>
          <p:cNvPr descr="A close-up of a logo&#10;&#10;Description automatically generated with low confidence" id="177" name="Google Shape;177;p8"/>
          <p:cNvPicPr preferRelativeResize="0"/>
          <p:nvPr/>
        </p:nvPicPr>
        <p:blipFill rotWithShape="1">
          <a:blip r:embed="rId5">
            <a:alphaModFix/>
          </a:blip>
          <a:srcRect b="0" l="0" r="0" t="0"/>
          <a:stretch/>
        </p:blipFill>
        <p:spPr>
          <a:xfrm>
            <a:off x="2334124" y="83256"/>
            <a:ext cx="2205646" cy="450449"/>
          </a:xfrm>
          <a:prstGeom prst="rect">
            <a:avLst/>
          </a:prstGeom>
          <a:noFill/>
          <a:ln>
            <a:noFill/>
          </a:ln>
        </p:spPr>
      </p:pic>
      <p:pic>
        <p:nvPicPr>
          <p:cNvPr descr="Graphical user interface, application&#10;&#10;Description automatically generated" id="178" name="Google Shape;178;p8"/>
          <p:cNvPicPr preferRelativeResize="0"/>
          <p:nvPr/>
        </p:nvPicPr>
        <p:blipFill rotWithShape="1">
          <a:blip r:embed="rId4">
            <a:alphaModFix/>
          </a:blip>
          <a:srcRect b="0" l="0" r="0" t="51155"/>
          <a:stretch/>
        </p:blipFill>
        <p:spPr>
          <a:xfrm>
            <a:off x="3469600" y="8341475"/>
            <a:ext cx="3018318" cy="1319650"/>
          </a:xfrm>
          <a:prstGeom prst="rect">
            <a:avLst/>
          </a:prstGeom>
          <a:noFill/>
          <a:ln>
            <a:noFill/>
          </a:ln>
        </p:spPr>
      </p:pic>
      <p:sp>
        <p:nvSpPr>
          <p:cNvPr id="179" name="Google Shape;179;p8"/>
          <p:cNvSpPr/>
          <p:nvPr/>
        </p:nvSpPr>
        <p:spPr>
          <a:xfrm>
            <a:off x="76200" y="1147600"/>
            <a:ext cx="4361400" cy="3727200"/>
          </a:xfrm>
          <a:prstGeom prst="rect">
            <a:avLst/>
          </a:prstGeom>
          <a:solidFill>
            <a:schemeClr val="dk1">
              <a:alpha val="69800"/>
            </a:schemeClr>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1" lang="en-SG" sz="1400">
                <a:solidFill>
                  <a:srgbClr val="FFC000"/>
                </a:solidFill>
                <a:latin typeface="Proxima Nova"/>
                <a:ea typeface="Proxima Nova"/>
                <a:cs typeface="Proxima Nova"/>
                <a:sym typeface="Proxima Nova"/>
              </a:rPr>
              <a:t>BIKE RENTAL</a:t>
            </a:r>
            <a:endParaRPr/>
          </a:p>
          <a:p>
            <a:pPr indent="0" lvl="0" marL="0" marR="0" rtl="0" algn="ctr">
              <a:spcBef>
                <a:spcPts val="0"/>
              </a:spcBef>
              <a:spcAft>
                <a:spcPts val="0"/>
              </a:spcAft>
              <a:buNone/>
            </a:pPr>
            <a:r>
              <a:t/>
            </a:r>
            <a:endParaRPr>
              <a:solidFill>
                <a:srgbClr val="FFFFFF"/>
              </a:solidFill>
              <a:latin typeface="Proxima Nova"/>
              <a:ea typeface="Proxima Nova"/>
              <a:cs typeface="Proxima Nova"/>
              <a:sym typeface="Proxima Nova"/>
            </a:endParaRPr>
          </a:p>
          <a:p>
            <a:pPr indent="0" lvl="0" marL="0" marR="0" rtl="0" algn="ctr">
              <a:spcBef>
                <a:spcPts val="0"/>
              </a:spcBef>
              <a:spcAft>
                <a:spcPts val="0"/>
              </a:spcAft>
              <a:buNone/>
            </a:pPr>
            <a:r>
              <a:rPr lang="en-SG" sz="1400">
                <a:solidFill>
                  <a:srgbClr val="FFFFFF"/>
                </a:solidFill>
                <a:latin typeface="Proxima Nova"/>
                <a:ea typeface="Proxima Nova"/>
                <a:cs typeface="Proxima Nova"/>
                <a:sym typeface="Proxima Nova"/>
              </a:rPr>
              <a:t>For those who pre-ordered their bikes, collect your Bike from collection station from </a:t>
            </a:r>
            <a:r>
              <a:rPr lang="en-SG" sz="1400" u="sng">
                <a:solidFill>
                  <a:srgbClr val="FFFFFF"/>
                </a:solidFill>
                <a:latin typeface="Proxima Nova"/>
                <a:ea typeface="Proxima Nova"/>
                <a:cs typeface="Proxima Nova"/>
                <a:sym typeface="Proxima Nova"/>
              </a:rPr>
              <a:t>0600h</a:t>
            </a:r>
            <a:r>
              <a:rPr lang="en-SG" sz="1400">
                <a:solidFill>
                  <a:srgbClr val="FFFFFF"/>
                </a:solidFill>
                <a:latin typeface="Proxima Nova"/>
                <a:ea typeface="Proxima Nova"/>
                <a:cs typeface="Proxima Nova"/>
                <a:sym typeface="Proxima Nova"/>
              </a:rPr>
              <a:t> on race day.</a:t>
            </a:r>
            <a:endParaRPr/>
          </a:p>
          <a:p>
            <a:pPr indent="0" lvl="0" marL="0" marR="0" rtl="0" algn="ctr">
              <a:spcBef>
                <a:spcPts val="0"/>
              </a:spcBef>
              <a:spcAft>
                <a:spcPts val="0"/>
              </a:spcAft>
              <a:buNone/>
            </a:pPr>
            <a:r>
              <a:rPr lang="en-SG" sz="1400">
                <a:solidFill>
                  <a:srgbClr val="FFFFFF"/>
                </a:solidFill>
                <a:latin typeface="Proxima Nova"/>
                <a:ea typeface="Proxima Nova"/>
                <a:cs typeface="Proxima Nova"/>
                <a:sym typeface="Proxima Nova"/>
              </a:rPr>
              <a:t>A photo ID is required </a:t>
            </a:r>
            <a:r>
              <a:rPr lang="en-SG">
                <a:solidFill>
                  <a:srgbClr val="FFFFFF"/>
                </a:solidFill>
                <a:latin typeface="Proxima Nova"/>
                <a:ea typeface="Proxima Nova"/>
                <a:cs typeface="Proxima Nova"/>
                <a:sym typeface="Proxima Nova"/>
              </a:rPr>
              <a:t>for verification.</a:t>
            </a:r>
            <a:endParaRPr/>
          </a:p>
          <a:p>
            <a:pPr indent="0" lvl="0" marL="0" marR="0" rtl="0" algn="ctr">
              <a:spcBef>
                <a:spcPts val="0"/>
              </a:spcBef>
              <a:spcAft>
                <a:spcPts val="0"/>
              </a:spcAft>
              <a:buNone/>
            </a:pPr>
            <a:r>
              <a:rPr lang="en-SG" sz="1400">
                <a:solidFill>
                  <a:srgbClr val="FFFFFF"/>
                </a:solidFill>
                <a:latin typeface="Proxima Nova"/>
                <a:ea typeface="Proxima Nova"/>
                <a:cs typeface="Proxima Nova"/>
                <a:sym typeface="Proxima Nova"/>
              </a:rPr>
              <a:t>All bikes</a:t>
            </a:r>
            <a:r>
              <a:rPr lang="en-SG">
                <a:solidFill>
                  <a:srgbClr val="FFFFFF"/>
                </a:solidFill>
                <a:latin typeface="Proxima Nova"/>
                <a:ea typeface="Proxima Nova"/>
                <a:cs typeface="Proxima Nova"/>
                <a:sym typeface="Proxima Nova"/>
              </a:rPr>
              <a:t> </a:t>
            </a:r>
            <a:r>
              <a:rPr lang="en-SG" sz="1400">
                <a:solidFill>
                  <a:srgbClr val="FFFFFF"/>
                </a:solidFill>
                <a:latin typeface="Proxima Nova"/>
                <a:ea typeface="Proxima Nova"/>
                <a:cs typeface="Proxima Nova"/>
                <a:sym typeface="Proxima Nova"/>
              </a:rPr>
              <a:t>must be returned </a:t>
            </a:r>
            <a:r>
              <a:rPr lang="en-SG" sz="1400" u="sng">
                <a:solidFill>
                  <a:srgbClr val="FFFFFF"/>
                </a:solidFill>
                <a:latin typeface="Proxima Nova"/>
                <a:ea typeface="Proxima Nova"/>
                <a:cs typeface="Proxima Nova"/>
                <a:sym typeface="Proxima Nova"/>
              </a:rPr>
              <a:t>before 1200h</a:t>
            </a:r>
            <a:r>
              <a:rPr lang="en-SG" sz="1400">
                <a:solidFill>
                  <a:srgbClr val="FFFFFF"/>
                </a:solidFill>
                <a:latin typeface="Proxima Nova"/>
                <a:ea typeface="Proxima Nova"/>
                <a:cs typeface="Proxima Nova"/>
                <a:sym typeface="Proxima Nova"/>
              </a:rPr>
              <a:t>. </a:t>
            </a:r>
            <a:endParaRPr/>
          </a:p>
          <a:p>
            <a:pPr indent="0" lvl="0" marL="0" marR="0" rtl="0" algn="ctr">
              <a:spcBef>
                <a:spcPts val="0"/>
              </a:spcBef>
              <a:spcAft>
                <a:spcPts val="0"/>
              </a:spcAft>
              <a:buNone/>
            </a:pPr>
            <a:r>
              <a:rPr lang="en-SG" sz="1400">
                <a:solidFill>
                  <a:srgbClr val="FFFFFF"/>
                </a:solidFill>
                <a:latin typeface="Proxima Nova"/>
                <a:ea typeface="Proxima Nova"/>
                <a:cs typeface="Proxima Nova"/>
                <a:sym typeface="Proxima Nova"/>
              </a:rPr>
              <a:t>Extra charges will be incurred for any damages or losses</a:t>
            </a:r>
            <a:endParaRPr/>
          </a:p>
          <a:p>
            <a:pPr indent="0" lvl="0" marL="0" marR="0" rtl="0" algn="ctr">
              <a:spcBef>
                <a:spcPts val="0"/>
              </a:spcBef>
              <a:spcAft>
                <a:spcPts val="0"/>
              </a:spcAft>
              <a:buNone/>
            </a:pPr>
            <a:r>
              <a:t/>
            </a:r>
            <a:endParaRPr sz="1400">
              <a:solidFill>
                <a:srgbClr val="FFFFFF"/>
              </a:solidFill>
              <a:latin typeface="Proxima Nova"/>
              <a:ea typeface="Proxima Nova"/>
              <a:cs typeface="Proxima Nova"/>
              <a:sym typeface="Proxima Nova"/>
            </a:endParaRPr>
          </a:p>
          <a:p>
            <a:pPr indent="0" lvl="0" marL="0" marR="0" rtl="0" algn="ctr">
              <a:spcBef>
                <a:spcPts val="0"/>
              </a:spcBef>
              <a:spcAft>
                <a:spcPts val="0"/>
              </a:spcAft>
              <a:buNone/>
            </a:pPr>
            <a:r>
              <a:rPr lang="en-SG">
                <a:solidFill>
                  <a:srgbClr val="FFFFFF"/>
                </a:solidFill>
                <a:latin typeface="Proxima Nova"/>
                <a:ea typeface="Proxima Nova"/>
                <a:cs typeface="Proxima Nova"/>
                <a:sym typeface="Proxima Nova"/>
              </a:rPr>
              <a:t>Last minute bookings available - scan here : </a:t>
            </a:r>
            <a:endParaRPr>
              <a:solidFill>
                <a:srgbClr val="FFFFFF"/>
              </a:solidFill>
              <a:latin typeface="Proxima Nova"/>
              <a:ea typeface="Proxima Nova"/>
              <a:cs typeface="Proxima Nova"/>
              <a:sym typeface="Proxima Nova"/>
            </a:endParaRPr>
          </a:p>
          <a:p>
            <a:pPr indent="0" lvl="0" marL="0" marR="0" rtl="0" algn="l">
              <a:spcBef>
                <a:spcPts val="0"/>
              </a:spcBef>
              <a:spcAft>
                <a:spcPts val="0"/>
              </a:spcAft>
              <a:buNone/>
            </a:pPr>
            <a:r>
              <a:t/>
            </a:r>
            <a:endParaRPr/>
          </a:p>
          <a:p>
            <a:pPr indent="0" lvl="0" marL="0" marR="0" rtl="0" algn="l">
              <a:lnSpc>
                <a:spcPct val="107000"/>
              </a:lnSpc>
              <a:spcBef>
                <a:spcPts val="0"/>
              </a:spcBef>
              <a:spcAft>
                <a:spcPts val="0"/>
              </a:spcAft>
              <a:buNone/>
            </a:pPr>
            <a:r>
              <a:t/>
            </a:r>
            <a:endParaRPr b="1">
              <a:solidFill>
                <a:srgbClr val="FFC000"/>
              </a:solidFill>
              <a:latin typeface="Proxima Nova"/>
              <a:ea typeface="Proxima Nova"/>
              <a:cs typeface="Proxima Nova"/>
              <a:sym typeface="Proxima Nova"/>
            </a:endParaRPr>
          </a:p>
          <a:p>
            <a:pPr indent="0" lvl="0" marL="0" rtl="0" algn="ctr">
              <a:lnSpc>
                <a:spcPct val="107000"/>
              </a:lnSpc>
              <a:spcBef>
                <a:spcPts val="0"/>
              </a:spcBef>
              <a:spcAft>
                <a:spcPts val="0"/>
              </a:spcAft>
              <a:buClr>
                <a:schemeClr val="dk1"/>
              </a:buClr>
              <a:buFont typeface="Arial"/>
              <a:buNone/>
            </a:pPr>
            <a:r>
              <a:t/>
            </a:r>
            <a:endParaRPr b="1" i="1">
              <a:solidFill>
                <a:srgbClr val="FFC000"/>
              </a:solidFill>
              <a:latin typeface="Proxima Nova"/>
              <a:ea typeface="Proxima Nova"/>
              <a:cs typeface="Proxima Nova"/>
              <a:sym typeface="Proxima Nova"/>
            </a:endParaRPr>
          </a:p>
          <a:p>
            <a:pPr indent="0" lvl="0" marL="0" marR="0" rtl="0" algn="ctr">
              <a:spcBef>
                <a:spcPts val="0"/>
              </a:spcBef>
              <a:spcAft>
                <a:spcPts val="0"/>
              </a:spcAft>
              <a:buNone/>
            </a:pPr>
            <a:r>
              <a:t/>
            </a:r>
            <a:endParaRPr b="1" sz="1400">
              <a:solidFill>
                <a:srgbClr val="F3E803"/>
              </a:solidFill>
              <a:latin typeface="Proxima Nova"/>
              <a:ea typeface="Proxima Nova"/>
              <a:cs typeface="Proxima Nova"/>
              <a:sym typeface="Proxima Nova"/>
            </a:endParaRPr>
          </a:p>
        </p:txBody>
      </p:sp>
      <p:sp>
        <p:nvSpPr>
          <p:cNvPr id="180" name="Google Shape;180;p8"/>
          <p:cNvSpPr/>
          <p:nvPr/>
        </p:nvSpPr>
        <p:spPr>
          <a:xfrm>
            <a:off x="4563100" y="1147600"/>
            <a:ext cx="2205600" cy="3727200"/>
          </a:xfrm>
          <a:prstGeom prst="rect">
            <a:avLst/>
          </a:prstGeom>
          <a:solidFill>
            <a:schemeClr val="dk1">
              <a:alpha val="69800"/>
            </a:schemeClr>
          </a:solidFill>
          <a:ln>
            <a:noFill/>
          </a:ln>
        </p:spPr>
        <p:txBody>
          <a:bodyPr anchorCtr="0" anchor="t" bIns="45700" lIns="91425" spcFirstLastPara="1" rIns="91425" wrap="square" tIns="45700">
            <a:noAutofit/>
          </a:bodyPr>
          <a:lstStyle/>
          <a:p>
            <a:pPr indent="0" lvl="0" marL="0" rtl="0" algn="ctr">
              <a:lnSpc>
                <a:spcPct val="107000"/>
              </a:lnSpc>
              <a:spcBef>
                <a:spcPts val="0"/>
              </a:spcBef>
              <a:spcAft>
                <a:spcPts val="0"/>
              </a:spcAft>
              <a:buClr>
                <a:schemeClr val="dk1"/>
              </a:buClr>
              <a:buFont typeface="Arial"/>
              <a:buNone/>
            </a:pPr>
            <a:r>
              <a:rPr b="1" i="1" lang="en-SG">
                <a:solidFill>
                  <a:srgbClr val="FFC000"/>
                </a:solidFill>
                <a:latin typeface="Proxima Nova"/>
                <a:ea typeface="Proxima Nova"/>
                <a:cs typeface="Proxima Nova"/>
                <a:sym typeface="Proxima Nova"/>
              </a:rPr>
              <a:t>BIKE MECHANIC SERVICES</a:t>
            </a:r>
            <a:endParaRPr b="1" i="1">
              <a:solidFill>
                <a:srgbClr val="FFC000"/>
              </a:solidFill>
              <a:latin typeface="Proxima Nova"/>
              <a:ea typeface="Proxima Nova"/>
              <a:cs typeface="Proxima Nova"/>
              <a:sym typeface="Proxima Nova"/>
            </a:endParaRPr>
          </a:p>
          <a:p>
            <a:pPr indent="0" lvl="0" marL="0" marR="0" rtl="0" algn="ctr">
              <a:lnSpc>
                <a:spcPct val="107000"/>
              </a:lnSpc>
              <a:spcBef>
                <a:spcPts val="0"/>
              </a:spcBef>
              <a:spcAft>
                <a:spcPts val="0"/>
              </a:spcAft>
              <a:buNone/>
            </a:pPr>
            <a:r>
              <a:t/>
            </a:r>
            <a:endParaRPr>
              <a:solidFill>
                <a:schemeClr val="lt1"/>
              </a:solidFill>
              <a:latin typeface="Proxima Nova"/>
              <a:ea typeface="Proxima Nova"/>
              <a:cs typeface="Proxima Nova"/>
              <a:sym typeface="Proxima Nova"/>
            </a:endParaRPr>
          </a:p>
          <a:p>
            <a:pPr indent="0" lvl="0" marL="0" marR="0" rtl="0" algn="ctr">
              <a:lnSpc>
                <a:spcPct val="107000"/>
              </a:lnSpc>
              <a:spcBef>
                <a:spcPts val="0"/>
              </a:spcBef>
              <a:spcAft>
                <a:spcPts val="0"/>
              </a:spcAft>
              <a:buNone/>
            </a:pPr>
            <a:r>
              <a:rPr lang="en-SG">
                <a:solidFill>
                  <a:schemeClr val="lt1"/>
                </a:solidFill>
                <a:latin typeface="Proxima Nova"/>
                <a:ea typeface="Proxima Nova"/>
                <a:cs typeface="Proxima Nova"/>
                <a:sym typeface="Proxima Nova"/>
              </a:rPr>
              <a:t>Our Official Bike Servicing Partner, </a:t>
            </a:r>
            <a:r>
              <a:rPr b="1" lang="en-SG">
                <a:solidFill>
                  <a:schemeClr val="lt1"/>
                </a:solidFill>
                <a:latin typeface="Proxima Nova"/>
                <a:ea typeface="Proxima Nova"/>
                <a:cs typeface="Proxima Nova"/>
                <a:sym typeface="Proxima Nova"/>
              </a:rPr>
              <a:t>BB Bikes</a:t>
            </a:r>
            <a:r>
              <a:rPr lang="en-SG">
                <a:solidFill>
                  <a:schemeClr val="lt1"/>
                </a:solidFill>
                <a:latin typeface="Proxima Nova"/>
                <a:ea typeface="Proxima Nova"/>
                <a:cs typeface="Proxima Nova"/>
                <a:sym typeface="Proxima Nova"/>
              </a:rPr>
              <a:t>, will be onsite at the event area for any last minute Bike related issues. </a:t>
            </a:r>
            <a:endParaRPr>
              <a:solidFill>
                <a:schemeClr val="lt1"/>
              </a:solidFill>
              <a:latin typeface="Proxima Nova"/>
              <a:ea typeface="Proxima Nova"/>
              <a:cs typeface="Proxima Nova"/>
              <a:sym typeface="Proxima Nova"/>
            </a:endParaRPr>
          </a:p>
          <a:p>
            <a:pPr indent="0" lvl="0" marL="0" marR="0" rtl="0" algn="l">
              <a:lnSpc>
                <a:spcPct val="107000"/>
              </a:lnSpc>
              <a:spcBef>
                <a:spcPts val="0"/>
              </a:spcBef>
              <a:spcAft>
                <a:spcPts val="0"/>
              </a:spcAft>
              <a:buNone/>
            </a:pPr>
            <a:r>
              <a:t/>
            </a:r>
            <a:endParaRPr b="1" i="1">
              <a:solidFill>
                <a:srgbClr val="FFC000"/>
              </a:solidFill>
              <a:latin typeface="Proxima Nova"/>
              <a:ea typeface="Proxima Nova"/>
              <a:cs typeface="Proxima Nova"/>
              <a:sym typeface="Proxima Nova"/>
            </a:endParaRPr>
          </a:p>
          <a:p>
            <a:pPr indent="0" lvl="0" marL="0" marR="0" rtl="0" algn="l">
              <a:lnSpc>
                <a:spcPct val="107000"/>
              </a:lnSpc>
              <a:spcBef>
                <a:spcPts val="0"/>
              </a:spcBef>
              <a:spcAft>
                <a:spcPts val="0"/>
              </a:spcAft>
              <a:buNone/>
            </a:pPr>
            <a:r>
              <a:t/>
            </a:r>
            <a:endParaRPr b="1" i="1">
              <a:solidFill>
                <a:srgbClr val="FFC000"/>
              </a:solidFill>
              <a:latin typeface="Proxima Nova"/>
              <a:ea typeface="Proxima Nova"/>
              <a:cs typeface="Proxima Nova"/>
              <a:sym typeface="Proxima Nova"/>
            </a:endParaRPr>
          </a:p>
          <a:p>
            <a:pPr indent="0" lvl="0" marL="0" marR="0" rtl="0" algn="l">
              <a:lnSpc>
                <a:spcPct val="107000"/>
              </a:lnSpc>
              <a:spcBef>
                <a:spcPts val="0"/>
              </a:spcBef>
              <a:spcAft>
                <a:spcPts val="0"/>
              </a:spcAft>
              <a:buNone/>
            </a:pPr>
            <a:r>
              <a:t/>
            </a:r>
            <a:endParaRPr b="1" i="1">
              <a:solidFill>
                <a:srgbClr val="FFC000"/>
              </a:solidFill>
              <a:latin typeface="Proxima Nova"/>
              <a:ea typeface="Proxima Nova"/>
              <a:cs typeface="Proxima Nova"/>
              <a:sym typeface="Proxima Nova"/>
            </a:endParaRPr>
          </a:p>
          <a:p>
            <a:pPr indent="0" lvl="0" marL="0" marR="0" rtl="0" algn="l">
              <a:lnSpc>
                <a:spcPct val="107000"/>
              </a:lnSpc>
              <a:spcBef>
                <a:spcPts val="0"/>
              </a:spcBef>
              <a:spcAft>
                <a:spcPts val="0"/>
              </a:spcAft>
              <a:buNone/>
            </a:pPr>
            <a:r>
              <a:t/>
            </a:r>
            <a:endParaRPr b="1" i="1">
              <a:solidFill>
                <a:srgbClr val="FFC000"/>
              </a:solidFill>
              <a:latin typeface="Proxima Nova"/>
              <a:ea typeface="Proxima Nova"/>
              <a:cs typeface="Proxima Nova"/>
              <a:sym typeface="Proxima Nova"/>
            </a:endParaRPr>
          </a:p>
          <a:p>
            <a:pPr indent="0" lvl="0" marL="0" marR="0" rtl="0" algn="ctr">
              <a:spcBef>
                <a:spcPts val="0"/>
              </a:spcBef>
              <a:spcAft>
                <a:spcPts val="0"/>
              </a:spcAft>
              <a:buNone/>
            </a:pPr>
            <a:r>
              <a:t/>
            </a:r>
            <a:endParaRPr b="1" sz="1400">
              <a:solidFill>
                <a:srgbClr val="F3E803"/>
              </a:solidFill>
              <a:latin typeface="Proxima Nova"/>
              <a:ea typeface="Proxima Nova"/>
              <a:cs typeface="Proxima Nova"/>
              <a:sym typeface="Proxima Nova"/>
            </a:endParaRPr>
          </a:p>
        </p:txBody>
      </p:sp>
      <p:pic>
        <p:nvPicPr>
          <p:cNvPr id="181" name="Google Shape;181;p8">
            <a:hlinkClick r:id="rId6"/>
          </p:cNvPr>
          <p:cNvPicPr preferRelativeResize="0"/>
          <p:nvPr/>
        </p:nvPicPr>
        <p:blipFill>
          <a:blip r:embed="rId7">
            <a:alphaModFix/>
          </a:blip>
          <a:stretch>
            <a:fillRect/>
          </a:stretch>
        </p:blipFill>
        <p:spPr>
          <a:xfrm>
            <a:off x="5186945" y="3409951"/>
            <a:ext cx="1163053" cy="1319649"/>
          </a:xfrm>
          <a:prstGeom prst="rect">
            <a:avLst/>
          </a:prstGeom>
          <a:noFill/>
          <a:ln>
            <a:noFill/>
          </a:ln>
        </p:spPr>
      </p:pic>
      <p:pic>
        <p:nvPicPr>
          <p:cNvPr id="182" name="Google Shape;182;p8"/>
          <p:cNvPicPr preferRelativeResize="0"/>
          <p:nvPr/>
        </p:nvPicPr>
        <p:blipFill>
          <a:blip r:embed="rId8">
            <a:alphaModFix/>
          </a:blip>
          <a:stretch>
            <a:fillRect/>
          </a:stretch>
        </p:blipFill>
        <p:spPr>
          <a:xfrm>
            <a:off x="1769875" y="3509974"/>
            <a:ext cx="974050" cy="9505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2">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00"/>
      </a:hlink>
      <a:folHlink>
        <a:srgbClr val="FFFF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2017-02-22T03:24:19Z</dcterms:created>
  <dc:creator>joseph Tan</dc:creator>
</cp:coreProperties>
</file>